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87" r:id="rId10"/>
    <p:sldId id="268" r:id="rId11"/>
    <p:sldId id="269" r:id="rId12"/>
    <p:sldId id="270" r:id="rId13"/>
    <p:sldId id="283" r:id="rId14"/>
    <p:sldId id="271" r:id="rId15"/>
    <p:sldId id="272" r:id="rId16"/>
    <p:sldId id="280" r:id="rId17"/>
    <p:sldId id="273" r:id="rId18"/>
    <p:sldId id="279" r:id="rId19"/>
    <p:sldId id="274" r:id="rId20"/>
    <p:sldId id="284" r:id="rId21"/>
    <p:sldId id="286" r:id="rId22"/>
    <p:sldId id="276" r:id="rId23"/>
    <p:sldId id="288" r:id="rId24"/>
    <p:sldId id="277" r:id="rId25"/>
    <p:sldId id="278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7D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9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8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3D41-153A-4A63-B82A-696102E3A93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63CE-EA71-4D9D-8D05-07AA40735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692" y="292350"/>
            <a:ext cx="3076493" cy="38454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52400" y="5418609"/>
            <a:ext cx="2291441" cy="1503316"/>
            <a:chOff x="144239" y="7779800"/>
            <a:chExt cx="4021569" cy="2590474"/>
          </a:xfrm>
        </p:grpSpPr>
        <p:pic>
          <p:nvPicPr>
            <p:cNvPr id="13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">
              <a:off x="144239" y="7814931"/>
              <a:ext cx="1641671" cy="2535399"/>
            </a:xfrm>
            <a:prstGeom prst="rect">
              <a:avLst/>
            </a:prstGeom>
          </p:spPr>
        </p:pic>
        <p:pic>
          <p:nvPicPr>
            <p:cNvPr id="14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20000">
              <a:off x="1646220" y="7905502"/>
              <a:ext cx="1152281" cy="2464772"/>
            </a:xfrm>
            <a:prstGeom prst="rect">
              <a:avLst/>
            </a:prstGeom>
          </p:spPr>
        </p:pic>
        <p:pic>
          <p:nvPicPr>
            <p:cNvPr id="15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">
              <a:off x="2837485" y="7779800"/>
              <a:ext cx="1328323" cy="257302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0109200" y="5358447"/>
            <a:ext cx="2019324" cy="1506480"/>
            <a:chOff x="11808953" y="7345108"/>
            <a:chExt cx="3943386" cy="2941892"/>
          </a:xfrm>
        </p:grpSpPr>
        <p:pic>
          <p:nvPicPr>
            <p:cNvPr id="16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7509" y="7345108"/>
              <a:ext cx="2084830" cy="2938428"/>
            </a:xfrm>
            <a:prstGeom prst="rect">
              <a:avLst/>
            </a:prstGeom>
          </p:spPr>
        </p:pic>
        <p:pic>
          <p:nvPicPr>
            <p:cNvPr id="17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8953" y="7345108"/>
              <a:ext cx="1830847" cy="294189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086153" y="1518979"/>
            <a:ext cx="10019695" cy="4506162"/>
            <a:chOff x="1086153" y="1744834"/>
            <a:chExt cx="10019695" cy="4506162"/>
          </a:xfrm>
        </p:grpSpPr>
        <p:grpSp>
          <p:nvGrpSpPr>
            <p:cNvPr id="10" name="그룹 9"/>
            <p:cNvGrpSpPr/>
            <p:nvPr/>
          </p:nvGrpSpPr>
          <p:grpSpPr>
            <a:xfrm>
              <a:off x="1086153" y="1744834"/>
              <a:ext cx="10019695" cy="3368333"/>
              <a:chOff x="3791857" y="3824800"/>
              <a:chExt cx="10265538" cy="368007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91857" y="3824800"/>
                <a:ext cx="5760888" cy="1176412"/>
              </a:xfrm>
              <a:prstGeom prst="rect">
                <a:avLst/>
              </a:prstGeom>
            </p:spPr>
          </p:pic>
          <p:grpSp>
            <p:nvGrpSpPr>
              <p:cNvPr id="1002" name="그룹 1002"/>
              <p:cNvGrpSpPr/>
              <p:nvPr/>
            </p:nvGrpSpPr>
            <p:grpSpPr>
              <a:xfrm>
                <a:off x="3791857" y="5024798"/>
                <a:ext cx="10265538" cy="2480081"/>
                <a:chOff x="4034980" y="1756057"/>
                <a:chExt cx="10265538" cy="248008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034980" y="1756057"/>
                  <a:ext cx="10265538" cy="2480081"/>
                </a:xfrm>
                <a:prstGeom prst="rect">
                  <a:avLst/>
                </a:prstGeom>
              </p:spPr>
            </p:pic>
          </p:grpSp>
        </p:grpSp>
        <p:sp>
          <p:nvSpPr>
            <p:cNvPr id="3" name="TextBox 2"/>
            <p:cNvSpPr txBox="1"/>
            <p:nvPr/>
          </p:nvSpPr>
          <p:spPr>
            <a:xfrm>
              <a:off x="4374215" y="5543110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/>
                <a:t>시연 시나리오</a:t>
              </a:r>
              <a:endParaRPr lang="ko-KR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11229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사회자의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팀 별 회의 시간 겸 휴식시간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6995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881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사회자의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토론 종료 후 투표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5815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9696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패널의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참여하기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코드 있을 때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07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1020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패널의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참여하기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모든 토론 보기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107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8013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패널의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찬성 </a:t>
            </a:r>
            <a:r>
              <a:rPr lang="en-US" altLang="ko-KR" sz="4000" b="1" dirty="0" smtClean="0"/>
              <a:t>/ </a:t>
            </a:r>
            <a:r>
              <a:rPr lang="ko-KR" altLang="en-US" sz="4000" b="1" dirty="0" smtClean="0"/>
              <a:t>반대 선택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1219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7276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패널의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팀 별 채팅 창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09726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6401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패널의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화면 공유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2652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709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패널의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팀 별 회의실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68156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8302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패널의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토론 종료 후 대기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79276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11929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방청객의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참여하기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코드 있고 로그인 시</a:t>
            </a:r>
            <a:r>
              <a:rPr lang="en-US" altLang="ko-KR" sz="4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438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메인 화면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6059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11929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방청객의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참여하기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코드 없고 로그인 시</a:t>
            </a:r>
            <a:r>
              <a:rPr lang="en-US" altLang="ko-KR" sz="4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04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11751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방청객의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참여하기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코드 </a:t>
            </a:r>
            <a:r>
              <a:rPr lang="ko-KR" altLang="en-US" sz="4000" b="1" dirty="0"/>
              <a:t>없</a:t>
            </a:r>
            <a:r>
              <a:rPr lang="ko-KR" altLang="en-US" sz="4000" b="1" dirty="0" smtClean="0"/>
              <a:t>고 로그인 </a:t>
            </a:r>
            <a:r>
              <a:rPr lang="en-US" altLang="ko-KR" sz="4000" b="1" dirty="0"/>
              <a:t>X</a:t>
            </a:r>
            <a:r>
              <a:rPr lang="en-US" altLang="ko-KR" sz="4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11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7427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방청객의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전체 </a:t>
            </a:r>
            <a:r>
              <a:rPr lang="ko-KR" altLang="en-US" sz="4000" b="1" dirty="0" err="1" smtClean="0"/>
              <a:t>채팅창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135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6732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방청객의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응원하기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94504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6914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방청객의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쉬는 시간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3404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1053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방청객의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의견 투표 및 </a:t>
            </a:r>
            <a:r>
              <a:rPr lang="ko-KR" altLang="en-US" sz="4000" b="1" dirty="0" err="1" smtClean="0"/>
              <a:t>토론왕</a:t>
            </a:r>
            <a:r>
              <a:rPr lang="ko-KR" altLang="en-US" sz="4000" b="1" dirty="0" smtClean="0"/>
              <a:t> 선정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481589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9660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전체 의견 투표 결과 및 </a:t>
            </a:r>
            <a:r>
              <a:rPr lang="ko-KR" altLang="en-US" sz="4000" b="1" dirty="0" err="1" smtClean="0"/>
              <a:t>토론왕</a:t>
            </a:r>
            <a:r>
              <a:rPr lang="ko-KR" altLang="en-US" sz="4000" b="1" dirty="0" smtClean="0"/>
              <a:t> 선정 결과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56803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마이페이지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89338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회원 가입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547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로그인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97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6914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사회자의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방 만들기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14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7427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사회자의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전체 </a:t>
            </a:r>
            <a:r>
              <a:rPr lang="ko-KR" altLang="en-US" sz="4000" b="1" dirty="0" err="1" smtClean="0"/>
              <a:t>채팅창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75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6914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사회자의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토론 시작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427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7427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사회자의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발언권 제어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768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00" y="287895"/>
            <a:ext cx="6914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사회자의 경우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강제 퇴장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1856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201</Words>
  <Application>Microsoft Office PowerPoint</Application>
  <PresentationFormat>와이드스크린</PresentationFormat>
  <Paragraphs>27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2022-08-17T06:34:10Z</dcterms:created>
  <dcterms:modified xsi:type="dcterms:W3CDTF">2022-08-17T07:06:03Z</dcterms:modified>
</cp:coreProperties>
</file>