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06/06/2025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06/06/2025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06/06/2025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xmlns="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06/06/2025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06/06/2025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06/06/2025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xmlns="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xmlns="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06/06/2025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06/06/2025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xmlns="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xmlns="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xmlns="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06/06/2025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06/06/2025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06/06/2025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06/06/2025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xmlns="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xmlns="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06/06/2025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06/06/2025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06/06/2025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06/06/2025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xmlns="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06/06/2025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06/06/2025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F8A1C807-B9AD-4C9B-BF9F-60F0342899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xmlns="" id="{FE469E50-3893-4ED6-92BA-2985C32B0C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624312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Proyecto Grupal Data </a:t>
            </a:r>
            <a:r>
              <a:rPr lang="es-ES" sz="4000" dirty="0" err="1"/>
              <a:t>Analysis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2" y="3813204"/>
            <a:ext cx="3485075" cy="1624312"/>
          </a:xfrm>
        </p:spPr>
        <p:txBody>
          <a:bodyPr rtlCol="0">
            <a:normAutofit fontScale="85000" lnSpcReduction="20000"/>
          </a:bodyPr>
          <a:lstStyle/>
          <a:p>
            <a:pPr algn="r" rtl="0"/>
            <a:r>
              <a:rPr lang="es-ES" sz="2300" dirty="0"/>
              <a:t>Isabel Escribano</a:t>
            </a:r>
          </a:p>
          <a:p>
            <a:pPr algn="r" rtl="0"/>
            <a:r>
              <a:rPr lang="es-ES" dirty="0"/>
              <a:t>Esther Begoña</a:t>
            </a:r>
          </a:p>
          <a:p>
            <a:pPr algn="r" rtl="0"/>
            <a:r>
              <a:rPr lang="es-ES" sz="2300" dirty="0"/>
              <a:t>Omar </a:t>
            </a:r>
            <a:r>
              <a:rPr lang="es-ES" sz="2300" dirty="0" err="1"/>
              <a:t>Mourabit</a:t>
            </a:r>
            <a:endParaRPr lang="es-ES" sz="2300" dirty="0"/>
          </a:p>
          <a:p>
            <a:pPr algn="r" rtl="0"/>
            <a:r>
              <a:rPr lang="es-ES" sz="2300" dirty="0"/>
              <a:t>Jaime Relea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xmlns="" id="{0EF2A0DA-AE81-4A45-972E-646AC2870C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72B2D6DE-C9B5-4678-91EF-77E85F235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xmlns="" id="{B536FA4E-0152-4E27-91DA-0FC22D184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Índice	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xmlns="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5106628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es-ES" sz="2400" dirty="0"/>
              <a:t>Data y fuente</a:t>
            </a:r>
          </a:p>
          <a:p>
            <a:pPr marL="36900" lvl="0" indent="0" rtl="0">
              <a:buNone/>
            </a:pPr>
            <a:r>
              <a:rPr lang="es-ES" sz="2400" dirty="0"/>
              <a:t>Diagrama ER SQL</a:t>
            </a:r>
          </a:p>
          <a:p>
            <a:pPr marL="36900" lvl="0" indent="0" rtl="0">
              <a:buNone/>
            </a:pPr>
            <a:r>
              <a:rPr lang="es-ES" sz="2400" dirty="0"/>
              <a:t>Preprocesado y transformado de datos</a:t>
            </a:r>
          </a:p>
          <a:p>
            <a:pPr marL="36900" lvl="0" indent="0" rtl="0">
              <a:buNone/>
            </a:pPr>
            <a:r>
              <a:rPr lang="es-ES" sz="2400" dirty="0"/>
              <a:t>Creación BBDD</a:t>
            </a:r>
          </a:p>
          <a:p>
            <a:pPr marL="36900" lvl="0" indent="0" rtl="0">
              <a:buNone/>
            </a:pPr>
            <a:r>
              <a:rPr lang="es-ES" sz="2400" dirty="0" err="1"/>
              <a:t>Power</a:t>
            </a:r>
            <a:r>
              <a:rPr lang="es-ES" sz="2400" dirty="0"/>
              <a:t> BI</a:t>
            </a:r>
          </a:p>
          <a:p>
            <a:pPr marL="36900" lvl="0" indent="0" rtl="0">
              <a:buNone/>
            </a:pPr>
            <a:r>
              <a:rPr lang="es-ES" sz="2400" dirty="0"/>
              <a:t>Análisis y Conclusiones</a:t>
            </a:r>
          </a:p>
          <a:p>
            <a:pPr rtl="0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B75E84-81AE-1E09-CA40-277C87AB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y Fuente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B155108-75F6-4B50-80B1-DB1B4605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336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B75E84-81AE-1E09-CA40-277C87AB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y Fuente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B155108-75F6-4B50-80B1-DB1B4605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308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B75E84-81AE-1E09-CA40-277C87AB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Estudio de Votación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B155108-75F6-4B50-80B1-DB1B4605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Perdida de interés por la política (De media en los últimos 3 años menos del 40% de la población decide los resultados)</a:t>
            </a:r>
          </a:p>
          <a:p>
            <a:r>
              <a:rPr lang="es-ES" dirty="0"/>
              <a:t>El primer punto de manera visual en la grafica de abajo a la derecha. </a:t>
            </a:r>
            <a:endParaRPr lang="es-ES" dirty="0" smtClean="0"/>
          </a:p>
          <a:p>
            <a:r>
              <a:rPr lang="es-ES" dirty="0" smtClean="0"/>
              <a:t>La participación no es estable. De un año a otro la diferencia de porcentaje de participación es aproximadamente 17%</a:t>
            </a:r>
          </a:p>
          <a:p>
            <a:r>
              <a:rPr lang="es-ES" dirty="0" smtClean="0"/>
              <a:t>Hay comunidades autónomas que tienen mayor intención de voto: Castilla y </a:t>
            </a:r>
            <a:r>
              <a:rPr lang="es-ES" dirty="0" err="1" smtClean="0"/>
              <a:t>Leon</a:t>
            </a:r>
            <a:r>
              <a:rPr lang="es-ES" dirty="0" smtClean="0"/>
              <a:t> y la zona norte de España. En cambio, las zonas con menor intención de voto tienen es la costa mediterránea. </a:t>
            </a:r>
          </a:p>
          <a:p>
            <a:r>
              <a:rPr lang="es-ES" dirty="0" smtClean="0"/>
              <a:t>La participación en el boto de los residentes en el extranjero tiene una importancia considerable. Especialmente en Galicia, Andalucía y la Comunidad de Madrid</a:t>
            </a:r>
          </a:p>
        </p:txBody>
      </p:sp>
    </p:spTree>
    <p:extLst>
      <p:ext uri="{BB962C8B-B14F-4D97-AF65-F5344CB8AC3E}">
        <p14:creationId xmlns:p14="http://schemas.microsoft.com/office/powerpoint/2010/main" val="176070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B75E84-81AE-1E09-CA40-277C87AB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Estudio de Votación – Partido </a:t>
            </a:r>
            <a:r>
              <a:rPr lang="es-ES" dirty="0" err="1" smtClean="0"/>
              <a:t>Politico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B155108-75F6-4B50-80B1-DB1B4605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 de </a:t>
            </a:r>
            <a:r>
              <a:rPr lang="es-ES" dirty="0" err="1" smtClean="0"/>
              <a:t>Junts</a:t>
            </a:r>
            <a:r>
              <a:rPr lang="es-ES" dirty="0" smtClean="0"/>
              <a:t> para ver que solo lo botan en Cataluña. JUNTS UE para 2024. Se puede explicar también que el resto de botos de CA es de catalanes viviendo fuera. </a:t>
            </a:r>
          </a:p>
          <a:p>
            <a:r>
              <a:rPr lang="es-ES" dirty="0" smtClean="0"/>
              <a:t>Si no se escoge ningún partido se puede decir que es como ver la primera pestaña</a:t>
            </a:r>
          </a:p>
        </p:txBody>
      </p:sp>
    </p:spTree>
    <p:extLst>
      <p:ext uri="{BB962C8B-B14F-4D97-AF65-F5344CB8AC3E}">
        <p14:creationId xmlns:p14="http://schemas.microsoft.com/office/powerpoint/2010/main" val="307781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B75E84-81AE-1E09-CA40-277C87AB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Estudio de Votación – Resumen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B155108-75F6-4B50-80B1-DB1B4605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Pestaña dedicada a ver la tendencia de voto de los partidos más conocidos de España. </a:t>
            </a:r>
          </a:p>
          <a:p>
            <a:r>
              <a:rPr lang="es-ES" dirty="0" smtClean="0"/>
              <a:t>PSOE esta bajando mientras que PP esta en tendencia alcista. </a:t>
            </a:r>
          </a:p>
          <a:p>
            <a:r>
              <a:rPr lang="es-ES" dirty="0" smtClean="0"/>
              <a:t>Podemos tuvo una subida en el primer año. Pero apartar de ahí se ha quedado estancado. </a:t>
            </a:r>
          </a:p>
        </p:txBody>
      </p:sp>
    </p:spTree>
    <p:extLst>
      <p:ext uri="{BB962C8B-B14F-4D97-AF65-F5344CB8AC3E}">
        <p14:creationId xmlns:p14="http://schemas.microsoft.com/office/powerpoint/2010/main" val="572275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</TotalTime>
  <Words>271</Words>
  <Application>Microsoft Office PowerPoint</Application>
  <PresentationFormat>Panorámica</PresentationFormat>
  <Paragraphs>29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Goudy Old Style</vt:lpstr>
      <vt:lpstr>Trebuchet MS</vt:lpstr>
      <vt:lpstr>Wingdings 2</vt:lpstr>
      <vt:lpstr>SlateVTI</vt:lpstr>
      <vt:lpstr>Proyecto Grupal Data Analysis</vt:lpstr>
      <vt:lpstr>Índice </vt:lpstr>
      <vt:lpstr>Data y Fuente</vt:lpstr>
      <vt:lpstr>Data y Fuente</vt:lpstr>
      <vt:lpstr>Estudio de Votación </vt:lpstr>
      <vt:lpstr>Estudio de Votación – Partido Politico</vt:lpstr>
      <vt:lpstr>Estudio de Votación – Resumen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Grupal Data Analysis</dc:title>
  <dc:creator>Jaime Relea Sastre</dc:creator>
  <cp:lastModifiedBy>MIKASA</cp:lastModifiedBy>
  <cp:revision>9</cp:revision>
  <dcterms:created xsi:type="dcterms:W3CDTF">2025-06-04T17:13:56Z</dcterms:created>
  <dcterms:modified xsi:type="dcterms:W3CDTF">2025-06-06T18:31:43Z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