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67" autoAdjust="0"/>
    <p:restoredTop sz="86471" autoAdjust="0"/>
  </p:normalViewPr>
  <p:slideViewPr>
    <p:cSldViewPr>
      <p:cViewPr varScale="1">
        <p:scale>
          <a:sx n="77" d="100"/>
          <a:sy n="77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D557B-926D-452C-BBD7-16AFACEAE334}" type="datetimeFigureOut">
              <a:rPr lang="zh-CN" altLang="en-US" smtClean="0"/>
              <a:pPr/>
              <a:t>2014-3-24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8A0C1-DF74-404F-8098-3890203887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610848"/>
            <a:ext cx="8304036" cy="5747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272" y="1285860"/>
            <a:ext cx="9096576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04" y="1357298"/>
            <a:ext cx="8415824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957" y="428603"/>
            <a:ext cx="8061695" cy="575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38915"/>
            <a:ext cx="8072494" cy="637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0853"/>
            <a:ext cx="8286808" cy="630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98509"/>
            <a:ext cx="8501122" cy="594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028700"/>
            <a:ext cx="84486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8643997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6524"/>
            <a:ext cx="7807816" cy="612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290"/>
            <a:ext cx="8358246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934" y="285729"/>
            <a:ext cx="6916090" cy="623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7805"/>
            <a:ext cx="7858180" cy="634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0118" y="428604"/>
            <a:ext cx="7813781" cy="632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2056"/>
            <a:ext cx="7072361" cy="635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863"/>
            <a:ext cx="8786874" cy="6734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256104"/>
            <a:ext cx="8200538" cy="6173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500042"/>
            <a:ext cx="900118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3"/>
            <a:ext cx="8643998" cy="463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959" y="785794"/>
            <a:ext cx="860076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4155"/>
            <a:ext cx="8215369" cy="62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087" y="928670"/>
            <a:ext cx="8644193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740" y="714356"/>
            <a:ext cx="8335163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全屏显示(4:3)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456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123</dc:creator>
  <cp:lastModifiedBy>123</cp:lastModifiedBy>
  <cp:revision>14</cp:revision>
  <dcterms:created xsi:type="dcterms:W3CDTF">2014-03-21T09:30:15Z</dcterms:created>
  <dcterms:modified xsi:type="dcterms:W3CDTF">2014-03-24T10:58:31Z</dcterms:modified>
</cp:coreProperties>
</file>