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8" r:id="rId4"/>
    <p:sldId id="256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140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F7E1-7D06-4219-96BF-D8F99CF82D1A}" type="datetimeFigureOut">
              <a:rPr lang="en-US" smtClean="0"/>
              <a:pPr/>
              <a:t>5/31/2017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3985-8658-49BB-A725-04E16A34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Temp\Rar$DRa0.147\Models\Liveries-800\A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pic>
        <p:nvPicPr>
          <p:cNvPr id="2" name="Picture 2" descr="C:\Users\User\AppData\Local\Temp\Rar$DRa0.387\Models\Liveries\DAL-700.png"/>
          <p:cNvPicPr>
            <a:picLocks noChangeAspect="1" noChangeArrowheads="1"/>
          </p:cNvPicPr>
          <p:nvPr/>
        </p:nvPicPr>
        <p:blipFill>
          <a:blip r:embed="rId3" cstate="print"/>
          <a:srcRect b="34250"/>
          <a:stretch>
            <a:fillRect/>
          </a:stretch>
        </p:blipFill>
        <p:spPr bwMode="auto">
          <a:xfrm>
            <a:off x="1115616" y="0"/>
            <a:ext cx="6858000" cy="4509120"/>
          </a:xfrm>
          <a:prstGeom prst="rect">
            <a:avLst/>
          </a:prstGeom>
          <a:noFill/>
        </p:spPr>
      </p:pic>
      <p:sp>
        <p:nvSpPr>
          <p:cNvPr id="9" name="מלבן מעוגל 8"/>
          <p:cNvSpPr/>
          <p:nvPr/>
        </p:nvSpPr>
        <p:spPr>
          <a:xfrm>
            <a:off x="25020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8750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87503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63000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64260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6364816" y="9125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84984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מלבן מעוגל 118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מלבן מעוגל 119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מלבן מעוגל 120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1980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6" name="Picture 2" descr="C:\Users\User\AppData\Local\Temp\Rar$DRa0.387\Models\Liveries\DAL-700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6300" t="11150" r="9701" b="77300"/>
          <a:stretch>
            <a:fillRect/>
          </a:stretch>
        </p:blipFill>
        <p:spPr bwMode="auto">
          <a:xfrm>
            <a:off x="1115616" y="764704"/>
            <a:ext cx="6768752" cy="792088"/>
          </a:xfrm>
          <a:prstGeom prst="rect">
            <a:avLst/>
          </a:prstGeom>
          <a:noFill/>
        </p:spPr>
      </p:pic>
      <p:pic>
        <p:nvPicPr>
          <p:cNvPr id="147" name="Picture 2" descr="C:\Users\User\AppData\Local\Temp\Rar$DRa0.387\Models\Liveries\DAL-700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l="9450" r="5501" b="88450"/>
          <a:stretch>
            <a:fillRect/>
          </a:stretch>
        </p:blipFill>
        <p:spPr bwMode="auto">
          <a:xfrm>
            <a:off x="1187624" y="0"/>
            <a:ext cx="6768752" cy="792088"/>
          </a:xfrm>
          <a:prstGeom prst="rect">
            <a:avLst/>
          </a:prstGeom>
          <a:noFill/>
        </p:spPr>
      </p:pic>
      <p:sp>
        <p:nvSpPr>
          <p:cNvPr id="148" name="מלבן מעוגל 147"/>
          <p:cNvSpPr/>
          <p:nvPr/>
        </p:nvSpPr>
        <p:spPr>
          <a:xfrm>
            <a:off x="26544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מלבן מעוגל 148"/>
          <p:cNvSpPr/>
          <p:nvPr/>
        </p:nvSpPr>
        <p:spPr>
          <a:xfrm>
            <a:off x="27840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מלבן מעוגל 149"/>
          <p:cNvSpPr/>
          <p:nvPr/>
        </p:nvSpPr>
        <p:spPr>
          <a:xfrm>
            <a:off x="27192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מלבן מעוגל 150"/>
          <p:cNvSpPr/>
          <p:nvPr/>
        </p:nvSpPr>
        <p:spPr>
          <a:xfrm>
            <a:off x="285219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מלבן מעוגל 151"/>
          <p:cNvSpPr/>
          <p:nvPr/>
        </p:nvSpPr>
        <p:spPr>
          <a:xfrm>
            <a:off x="298179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מלבן מעוגל 152"/>
          <p:cNvSpPr/>
          <p:nvPr/>
        </p:nvSpPr>
        <p:spPr>
          <a:xfrm>
            <a:off x="291699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מלבן מעוגל 153"/>
          <p:cNvSpPr/>
          <p:nvPr/>
        </p:nvSpPr>
        <p:spPr>
          <a:xfrm>
            <a:off x="30540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מלבן מעוגל 154"/>
          <p:cNvSpPr/>
          <p:nvPr/>
        </p:nvSpPr>
        <p:spPr>
          <a:xfrm>
            <a:off x="3198064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מלבן מעוגל 155"/>
          <p:cNvSpPr/>
          <p:nvPr/>
        </p:nvSpPr>
        <p:spPr>
          <a:xfrm>
            <a:off x="31260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מלבן מעוגל 156"/>
          <p:cNvSpPr/>
          <p:nvPr/>
        </p:nvSpPr>
        <p:spPr>
          <a:xfrm>
            <a:off x="326625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מלבן מעוגל 157"/>
          <p:cNvSpPr/>
          <p:nvPr/>
        </p:nvSpPr>
        <p:spPr>
          <a:xfrm>
            <a:off x="339585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מלבן מעוגל 158"/>
          <p:cNvSpPr/>
          <p:nvPr/>
        </p:nvSpPr>
        <p:spPr>
          <a:xfrm>
            <a:off x="333105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מלבן מעוגל 159"/>
          <p:cNvSpPr/>
          <p:nvPr/>
        </p:nvSpPr>
        <p:spPr>
          <a:xfrm>
            <a:off x="35436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מלבן מעוגל 160"/>
          <p:cNvSpPr/>
          <p:nvPr/>
        </p:nvSpPr>
        <p:spPr>
          <a:xfrm>
            <a:off x="34644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מלבן מעוגל 161"/>
          <p:cNvSpPr/>
          <p:nvPr/>
        </p:nvSpPr>
        <p:spPr>
          <a:xfrm>
            <a:off x="36192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מלבן מעוגל 162"/>
          <p:cNvSpPr/>
          <p:nvPr/>
        </p:nvSpPr>
        <p:spPr>
          <a:xfrm>
            <a:off x="375564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מלבן מעוגל 163"/>
          <p:cNvSpPr/>
          <p:nvPr/>
        </p:nvSpPr>
        <p:spPr>
          <a:xfrm>
            <a:off x="369084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מלבן מעוגל 164"/>
          <p:cNvSpPr/>
          <p:nvPr/>
        </p:nvSpPr>
        <p:spPr>
          <a:xfrm>
            <a:off x="382785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מלבן מעוגל 165"/>
          <p:cNvSpPr/>
          <p:nvPr/>
        </p:nvSpPr>
        <p:spPr>
          <a:xfrm>
            <a:off x="397192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מלבן מעוגל 166"/>
          <p:cNvSpPr/>
          <p:nvPr/>
        </p:nvSpPr>
        <p:spPr>
          <a:xfrm>
            <a:off x="389985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מלבן מעוגל 167"/>
          <p:cNvSpPr/>
          <p:nvPr/>
        </p:nvSpPr>
        <p:spPr>
          <a:xfrm>
            <a:off x="404011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מלבן מעוגל 168"/>
          <p:cNvSpPr/>
          <p:nvPr/>
        </p:nvSpPr>
        <p:spPr>
          <a:xfrm>
            <a:off x="416971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מלבן מעוגל 169"/>
          <p:cNvSpPr/>
          <p:nvPr/>
        </p:nvSpPr>
        <p:spPr>
          <a:xfrm>
            <a:off x="410491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מלבן מעוגל 170"/>
          <p:cNvSpPr/>
          <p:nvPr/>
        </p:nvSpPr>
        <p:spPr>
          <a:xfrm>
            <a:off x="42384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מלבן מעוגל 171"/>
          <p:cNvSpPr/>
          <p:nvPr/>
        </p:nvSpPr>
        <p:spPr>
          <a:xfrm>
            <a:off x="43644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מלבן מעוגל 172"/>
          <p:cNvSpPr/>
          <p:nvPr/>
        </p:nvSpPr>
        <p:spPr>
          <a:xfrm>
            <a:off x="43032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מלבן מעוגל 173"/>
          <p:cNvSpPr/>
          <p:nvPr/>
        </p:nvSpPr>
        <p:spPr>
          <a:xfrm>
            <a:off x="44436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מלבן מעוגל 174"/>
          <p:cNvSpPr/>
          <p:nvPr/>
        </p:nvSpPr>
        <p:spPr>
          <a:xfrm>
            <a:off x="450840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80384" y="10274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02743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8" name="מלבן מעוגל 177"/>
          <p:cNvSpPr/>
          <p:nvPr/>
        </p:nvSpPr>
        <p:spPr>
          <a:xfrm>
            <a:off x="48684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מלבן מעוגל 178"/>
          <p:cNvSpPr/>
          <p:nvPr/>
        </p:nvSpPr>
        <p:spPr>
          <a:xfrm>
            <a:off x="49980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מלבן מעוגל 179"/>
          <p:cNvSpPr/>
          <p:nvPr/>
        </p:nvSpPr>
        <p:spPr>
          <a:xfrm>
            <a:off x="49332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מלבן מעוגל 180"/>
          <p:cNvSpPr/>
          <p:nvPr/>
        </p:nvSpPr>
        <p:spPr>
          <a:xfrm>
            <a:off x="506620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מלבן מעוגל 181"/>
          <p:cNvSpPr/>
          <p:nvPr/>
        </p:nvSpPr>
        <p:spPr>
          <a:xfrm>
            <a:off x="519580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מלבן מעוגל 182"/>
          <p:cNvSpPr/>
          <p:nvPr/>
        </p:nvSpPr>
        <p:spPr>
          <a:xfrm>
            <a:off x="513100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מלבן מעוגל 183"/>
          <p:cNvSpPr/>
          <p:nvPr/>
        </p:nvSpPr>
        <p:spPr>
          <a:xfrm>
            <a:off x="52680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מלבן מעוגל 184"/>
          <p:cNvSpPr/>
          <p:nvPr/>
        </p:nvSpPr>
        <p:spPr>
          <a:xfrm>
            <a:off x="5412080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מלבן מעוגל 185"/>
          <p:cNvSpPr/>
          <p:nvPr/>
        </p:nvSpPr>
        <p:spPr>
          <a:xfrm>
            <a:off x="53400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מלבן מעוגל 186"/>
          <p:cNvSpPr/>
          <p:nvPr/>
        </p:nvSpPr>
        <p:spPr>
          <a:xfrm>
            <a:off x="548027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מלבן מעוגל 187"/>
          <p:cNvSpPr/>
          <p:nvPr/>
        </p:nvSpPr>
        <p:spPr>
          <a:xfrm>
            <a:off x="560987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מלבן מעוגל 188"/>
          <p:cNvSpPr/>
          <p:nvPr/>
        </p:nvSpPr>
        <p:spPr>
          <a:xfrm>
            <a:off x="554507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מלבן מעוגל 189"/>
          <p:cNvSpPr/>
          <p:nvPr/>
        </p:nvSpPr>
        <p:spPr>
          <a:xfrm>
            <a:off x="57576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מלבן מעוגל 190"/>
          <p:cNvSpPr/>
          <p:nvPr/>
        </p:nvSpPr>
        <p:spPr>
          <a:xfrm>
            <a:off x="56784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מלבן מעוגל 191"/>
          <p:cNvSpPr/>
          <p:nvPr/>
        </p:nvSpPr>
        <p:spPr>
          <a:xfrm>
            <a:off x="58332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מלבן מעוגל 192"/>
          <p:cNvSpPr/>
          <p:nvPr/>
        </p:nvSpPr>
        <p:spPr>
          <a:xfrm>
            <a:off x="5969664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מלבן מעוגל 193"/>
          <p:cNvSpPr/>
          <p:nvPr/>
        </p:nvSpPr>
        <p:spPr>
          <a:xfrm>
            <a:off x="5904864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מלבן מעוגל 194"/>
          <p:cNvSpPr/>
          <p:nvPr/>
        </p:nvSpPr>
        <p:spPr>
          <a:xfrm>
            <a:off x="604187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מלבן מעוגל 195"/>
          <p:cNvSpPr/>
          <p:nvPr/>
        </p:nvSpPr>
        <p:spPr>
          <a:xfrm>
            <a:off x="618593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מלבן מעוגל 196"/>
          <p:cNvSpPr/>
          <p:nvPr/>
        </p:nvSpPr>
        <p:spPr>
          <a:xfrm>
            <a:off x="6113872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מלבן מעוגל 197"/>
          <p:cNvSpPr/>
          <p:nvPr/>
        </p:nvSpPr>
        <p:spPr>
          <a:xfrm>
            <a:off x="625412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מלבן מעוגל 198"/>
          <p:cNvSpPr/>
          <p:nvPr/>
        </p:nvSpPr>
        <p:spPr>
          <a:xfrm>
            <a:off x="638372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מלבן מעוגל 199"/>
          <p:cNvSpPr/>
          <p:nvPr/>
        </p:nvSpPr>
        <p:spPr>
          <a:xfrm>
            <a:off x="6318928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מלבן מעוגל 200"/>
          <p:cNvSpPr/>
          <p:nvPr/>
        </p:nvSpPr>
        <p:spPr>
          <a:xfrm>
            <a:off x="64524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מלבן מעוגל 201"/>
          <p:cNvSpPr/>
          <p:nvPr/>
        </p:nvSpPr>
        <p:spPr>
          <a:xfrm>
            <a:off x="65784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מלבן מעוגל 202"/>
          <p:cNvSpPr/>
          <p:nvPr/>
        </p:nvSpPr>
        <p:spPr>
          <a:xfrm>
            <a:off x="6517216" y="106497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12132" y="93744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" name="Picture 6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74400" y="18864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" name="מלבן מעוגל 206"/>
          <p:cNvSpPr/>
          <p:nvPr/>
        </p:nvSpPr>
        <p:spPr>
          <a:xfrm>
            <a:off x="49404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מלבן מעוגל 207"/>
          <p:cNvSpPr/>
          <p:nvPr/>
        </p:nvSpPr>
        <p:spPr>
          <a:xfrm>
            <a:off x="50700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מלבן מעוגל 208"/>
          <p:cNvSpPr/>
          <p:nvPr/>
        </p:nvSpPr>
        <p:spPr>
          <a:xfrm>
            <a:off x="50052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מלבן מעוגל 209"/>
          <p:cNvSpPr/>
          <p:nvPr/>
        </p:nvSpPr>
        <p:spPr>
          <a:xfrm>
            <a:off x="513821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מלבן מעוגל 210"/>
          <p:cNvSpPr/>
          <p:nvPr/>
        </p:nvSpPr>
        <p:spPr>
          <a:xfrm>
            <a:off x="526781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מלבן מעוגל 211"/>
          <p:cNvSpPr/>
          <p:nvPr/>
        </p:nvSpPr>
        <p:spPr>
          <a:xfrm>
            <a:off x="520301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מלבן מעוגל 212"/>
          <p:cNvSpPr/>
          <p:nvPr/>
        </p:nvSpPr>
        <p:spPr>
          <a:xfrm>
            <a:off x="53400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מלבן מעוגל 213"/>
          <p:cNvSpPr/>
          <p:nvPr/>
        </p:nvSpPr>
        <p:spPr>
          <a:xfrm>
            <a:off x="548408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מלבן מעוגל 214"/>
          <p:cNvSpPr/>
          <p:nvPr/>
        </p:nvSpPr>
        <p:spPr>
          <a:xfrm>
            <a:off x="54120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מלבן מעוגל 215"/>
          <p:cNvSpPr/>
          <p:nvPr/>
        </p:nvSpPr>
        <p:spPr>
          <a:xfrm>
            <a:off x="555228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מלבן מעוגל 216"/>
          <p:cNvSpPr/>
          <p:nvPr/>
        </p:nvSpPr>
        <p:spPr>
          <a:xfrm>
            <a:off x="568188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מלבן מעוגל 217"/>
          <p:cNvSpPr/>
          <p:nvPr/>
        </p:nvSpPr>
        <p:spPr>
          <a:xfrm>
            <a:off x="561708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מלבן מעוגל 218"/>
          <p:cNvSpPr/>
          <p:nvPr/>
        </p:nvSpPr>
        <p:spPr>
          <a:xfrm>
            <a:off x="58296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מלבן מעוגל 219"/>
          <p:cNvSpPr/>
          <p:nvPr/>
        </p:nvSpPr>
        <p:spPr>
          <a:xfrm>
            <a:off x="57504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מלבן מעוגל 220"/>
          <p:cNvSpPr/>
          <p:nvPr/>
        </p:nvSpPr>
        <p:spPr>
          <a:xfrm>
            <a:off x="59052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מלבן מעוגל 221"/>
          <p:cNvSpPr/>
          <p:nvPr/>
        </p:nvSpPr>
        <p:spPr>
          <a:xfrm>
            <a:off x="604167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מלבן מעוגל 222"/>
          <p:cNvSpPr/>
          <p:nvPr/>
        </p:nvSpPr>
        <p:spPr>
          <a:xfrm>
            <a:off x="597687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מלבן מעוגל 223"/>
          <p:cNvSpPr/>
          <p:nvPr/>
        </p:nvSpPr>
        <p:spPr>
          <a:xfrm>
            <a:off x="611388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מלבן מעוגל 224"/>
          <p:cNvSpPr/>
          <p:nvPr/>
        </p:nvSpPr>
        <p:spPr>
          <a:xfrm>
            <a:off x="625794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מלבן מעוגל 225"/>
          <p:cNvSpPr/>
          <p:nvPr/>
        </p:nvSpPr>
        <p:spPr>
          <a:xfrm>
            <a:off x="618588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מלבן מעוגל 226"/>
          <p:cNvSpPr/>
          <p:nvPr/>
        </p:nvSpPr>
        <p:spPr>
          <a:xfrm>
            <a:off x="632613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מלבן מעוגל 227"/>
          <p:cNvSpPr/>
          <p:nvPr/>
        </p:nvSpPr>
        <p:spPr>
          <a:xfrm>
            <a:off x="645573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מלבן מעוגל 228"/>
          <p:cNvSpPr/>
          <p:nvPr/>
        </p:nvSpPr>
        <p:spPr>
          <a:xfrm>
            <a:off x="639093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מלבן מעוגל 229"/>
          <p:cNvSpPr/>
          <p:nvPr/>
        </p:nvSpPr>
        <p:spPr>
          <a:xfrm>
            <a:off x="65244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מלבן מעוגל 230"/>
          <p:cNvSpPr/>
          <p:nvPr/>
        </p:nvSpPr>
        <p:spPr>
          <a:xfrm>
            <a:off x="66504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מלבן מעוגל 231"/>
          <p:cNvSpPr/>
          <p:nvPr/>
        </p:nvSpPr>
        <p:spPr>
          <a:xfrm>
            <a:off x="65892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מלבן מעוגל 232"/>
          <p:cNvSpPr/>
          <p:nvPr/>
        </p:nvSpPr>
        <p:spPr>
          <a:xfrm>
            <a:off x="67296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מלבן מעוגל 233"/>
          <p:cNvSpPr/>
          <p:nvPr/>
        </p:nvSpPr>
        <p:spPr>
          <a:xfrm>
            <a:off x="679442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5337" y="24408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9353" y="24408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7" name="מלבן מעוגל 236"/>
          <p:cNvSpPr/>
          <p:nvPr/>
        </p:nvSpPr>
        <p:spPr>
          <a:xfrm>
            <a:off x="29099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מלבן מעוגל 237"/>
          <p:cNvSpPr/>
          <p:nvPr/>
        </p:nvSpPr>
        <p:spPr>
          <a:xfrm>
            <a:off x="30395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מלבן מעוגל 238"/>
          <p:cNvSpPr/>
          <p:nvPr/>
        </p:nvSpPr>
        <p:spPr>
          <a:xfrm>
            <a:off x="29747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מלבן מעוגל 239"/>
          <p:cNvSpPr/>
          <p:nvPr/>
        </p:nvSpPr>
        <p:spPr>
          <a:xfrm>
            <a:off x="310778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מלבן מעוגל 240"/>
          <p:cNvSpPr/>
          <p:nvPr/>
        </p:nvSpPr>
        <p:spPr>
          <a:xfrm>
            <a:off x="323738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מלבן מעוגל 241"/>
          <p:cNvSpPr/>
          <p:nvPr/>
        </p:nvSpPr>
        <p:spPr>
          <a:xfrm>
            <a:off x="317258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מלבן מעוגל 242"/>
          <p:cNvSpPr/>
          <p:nvPr/>
        </p:nvSpPr>
        <p:spPr>
          <a:xfrm>
            <a:off x="33095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מלבן מעוגל 243"/>
          <p:cNvSpPr/>
          <p:nvPr/>
        </p:nvSpPr>
        <p:spPr>
          <a:xfrm>
            <a:off x="3453656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מלבן מעוגל 244"/>
          <p:cNvSpPr/>
          <p:nvPr/>
        </p:nvSpPr>
        <p:spPr>
          <a:xfrm>
            <a:off x="33815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מלבן מעוגל 245"/>
          <p:cNvSpPr/>
          <p:nvPr/>
        </p:nvSpPr>
        <p:spPr>
          <a:xfrm>
            <a:off x="352184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מלבן מעוגל 246"/>
          <p:cNvSpPr/>
          <p:nvPr/>
        </p:nvSpPr>
        <p:spPr>
          <a:xfrm>
            <a:off x="365144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מלבן מעוגל 247"/>
          <p:cNvSpPr/>
          <p:nvPr/>
        </p:nvSpPr>
        <p:spPr>
          <a:xfrm>
            <a:off x="358664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מלבן מעוגל 248"/>
          <p:cNvSpPr/>
          <p:nvPr/>
        </p:nvSpPr>
        <p:spPr>
          <a:xfrm>
            <a:off x="37991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מלבן מעוגל 249"/>
          <p:cNvSpPr/>
          <p:nvPr/>
        </p:nvSpPr>
        <p:spPr>
          <a:xfrm>
            <a:off x="37199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מלבן מעוגל 250"/>
          <p:cNvSpPr/>
          <p:nvPr/>
        </p:nvSpPr>
        <p:spPr>
          <a:xfrm>
            <a:off x="38747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מלבן מעוגל 251"/>
          <p:cNvSpPr/>
          <p:nvPr/>
        </p:nvSpPr>
        <p:spPr>
          <a:xfrm>
            <a:off x="401124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מלבן מעוגל 252"/>
          <p:cNvSpPr/>
          <p:nvPr/>
        </p:nvSpPr>
        <p:spPr>
          <a:xfrm>
            <a:off x="3946440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מלבן מעוגל 253"/>
          <p:cNvSpPr/>
          <p:nvPr/>
        </p:nvSpPr>
        <p:spPr>
          <a:xfrm>
            <a:off x="408344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מלבן מעוגל 254"/>
          <p:cNvSpPr/>
          <p:nvPr/>
        </p:nvSpPr>
        <p:spPr>
          <a:xfrm>
            <a:off x="422751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מלבן מעוגל 255"/>
          <p:cNvSpPr/>
          <p:nvPr/>
        </p:nvSpPr>
        <p:spPr>
          <a:xfrm>
            <a:off x="4155448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מלבן מעוגל 256"/>
          <p:cNvSpPr/>
          <p:nvPr/>
        </p:nvSpPr>
        <p:spPr>
          <a:xfrm>
            <a:off x="429570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מלבן מעוגל 257"/>
          <p:cNvSpPr/>
          <p:nvPr/>
        </p:nvSpPr>
        <p:spPr>
          <a:xfrm>
            <a:off x="442530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מלבן מעוגל 258"/>
          <p:cNvSpPr/>
          <p:nvPr/>
        </p:nvSpPr>
        <p:spPr>
          <a:xfrm>
            <a:off x="4360504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מלבן מעוגל 259"/>
          <p:cNvSpPr/>
          <p:nvPr/>
        </p:nvSpPr>
        <p:spPr>
          <a:xfrm>
            <a:off x="44939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מלבן מעוגל 260"/>
          <p:cNvSpPr/>
          <p:nvPr/>
        </p:nvSpPr>
        <p:spPr>
          <a:xfrm>
            <a:off x="46199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מלבן מעוגל 261"/>
          <p:cNvSpPr/>
          <p:nvPr/>
        </p:nvSpPr>
        <p:spPr>
          <a:xfrm>
            <a:off x="4558792" y="31608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4" name="Picture 2" descr="C:\Users\User\AppData\Local\Temp\Rar$DRa0.387\Models\Liveries\DAL-700.png"/>
          <p:cNvPicPr>
            <a:picLocks noChangeAspect="1" noChangeArrowheads="1"/>
          </p:cNvPicPr>
          <p:nvPr/>
        </p:nvPicPr>
        <p:blipFill>
          <a:blip r:embed="rId3" cstate="print"/>
          <a:srcRect t="77699"/>
          <a:stretch>
            <a:fillRect/>
          </a:stretch>
        </p:blipFill>
        <p:spPr bwMode="auto">
          <a:xfrm>
            <a:off x="1276872" y="5589240"/>
            <a:ext cx="6535488" cy="1268760"/>
          </a:xfrm>
          <a:prstGeom prst="rect">
            <a:avLst/>
          </a:prstGeom>
          <a:noFill/>
        </p:spPr>
      </p:pic>
      <p:sp>
        <p:nvSpPr>
          <p:cNvPr id="265" name="מלבן 264"/>
          <p:cNvSpPr/>
          <p:nvPr/>
        </p:nvSpPr>
        <p:spPr>
          <a:xfrm rot="20207522">
            <a:off x="2146249" y="5294264"/>
            <a:ext cx="648072" cy="978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מלבן 265"/>
          <p:cNvSpPr/>
          <p:nvPr/>
        </p:nvSpPr>
        <p:spPr>
          <a:xfrm rot="2319467">
            <a:off x="6390728" y="5324439"/>
            <a:ext cx="648072" cy="978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מלבן 266"/>
          <p:cNvSpPr/>
          <p:nvPr/>
        </p:nvSpPr>
        <p:spPr>
          <a:xfrm>
            <a:off x="5652120" y="5661248"/>
            <a:ext cx="648072" cy="978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מלבן 267"/>
          <p:cNvSpPr/>
          <p:nvPr/>
        </p:nvSpPr>
        <p:spPr>
          <a:xfrm>
            <a:off x="2843808" y="5661248"/>
            <a:ext cx="648072" cy="978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User\AppData\Local\Temp\Rar$DRa0.147\Models\Liveries-800\A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pic>
        <p:nvPicPr>
          <p:cNvPr id="6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/>
          <a:srcRect r="-1974" b="76375"/>
          <a:stretch>
            <a:fillRect/>
          </a:stretch>
        </p:blipFill>
        <p:spPr bwMode="auto">
          <a:xfrm>
            <a:off x="1187624" y="764704"/>
            <a:ext cx="6768752" cy="792087"/>
          </a:xfrm>
          <a:prstGeom prst="rect">
            <a:avLst/>
          </a:prstGeom>
          <a:noFill/>
        </p:spPr>
      </p:pic>
      <p:pic>
        <p:nvPicPr>
          <p:cNvPr id="7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6775" r="-11" b="51175"/>
          <a:stretch>
            <a:fillRect/>
          </a:stretch>
        </p:blipFill>
        <p:spPr bwMode="auto">
          <a:xfrm>
            <a:off x="1259632" y="0"/>
            <a:ext cx="6624736" cy="764704"/>
          </a:xfrm>
          <a:prstGeom prst="rect">
            <a:avLst/>
          </a:prstGeom>
          <a:noFill/>
        </p:spPr>
      </p:pic>
      <p:sp>
        <p:nvSpPr>
          <p:cNvPr id="8" name="מלבן 7"/>
          <p:cNvSpPr/>
          <p:nvPr/>
        </p:nvSpPr>
        <p:spPr>
          <a:xfrm>
            <a:off x="2123728" y="2276872"/>
            <a:ext cx="4176464" cy="20162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632" t="56516"/>
          <a:stretch>
            <a:fillRect/>
          </a:stretch>
        </p:blipFill>
        <p:spPr bwMode="auto">
          <a:xfrm>
            <a:off x="5580112" y="5373216"/>
            <a:ext cx="2383632" cy="1484784"/>
          </a:xfrm>
          <a:prstGeom prst="rect">
            <a:avLst/>
          </a:prstGeom>
          <a:noFill/>
        </p:spPr>
      </p:pic>
      <p:pic>
        <p:nvPicPr>
          <p:cNvPr id="10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632" t="56516"/>
          <a:stretch>
            <a:fillRect/>
          </a:stretch>
        </p:blipFill>
        <p:spPr bwMode="auto">
          <a:xfrm flipH="1">
            <a:off x="1187624" y="5373216"/>
            <a:ext cx="2383632" cy="1484784"/>
          </a:xfrm>
          <a:prstGeom prst="rect">
            <a:avLst/>
          </a:prstGeom>
          <a:noFill/>
        </p:spPr>
      </p:pic>
      <p:sp>
        <p:nvSpPr>
          <p:cNvPr id="11" name="מלבן מעוגל 10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מעוגל 11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מעוגל 12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מלבן מעוגל 13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מלבן מעוגל 14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מעוגל 15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מלבן מעוגל 16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מלבן מעוגל 21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מלבן מעוגל 22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מלבן מעוגל 23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מלבן מעוגל 24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מלבן מעוגל 25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מלבן מעוגל 26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מלבן מעוגל 27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43449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4413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מלבן מעוגל 34"/>
          <p:cNvSpPr/>
          <p:nvPr/>
        </p:nvSpPr>
        <p:spPr>
          <a:xfrm>
            <a:off x="4539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44784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4618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מלבן מעוגל 50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מלבן מעוגל 52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מלבן מעוגל 53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מלבן מעוגל 54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מלבן מעוגל 55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6300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64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6364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4629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4564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46977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47625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מלבן מעוגל 81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מלבן מעוגל 82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מלבן מעוגל 83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מלבן מעוגל 84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מלבן מעוגל 85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מלבן מעוגל 86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מלבן מעוגל 87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מלבן מעוגל 88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מלבן מעוגל 116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מלבן מעוגל 117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632" t="56516"/>
          <a:stretch>
            <a:fillRect/>
          </a:stretch>
        </p:blipFill>
        <p:spPr bwMode="auto">
          <a:xfrm flipH="1">
            <a:off x="2123728" y="5373216"/>
            <a:ext cx="943472" cy="731712"/>
          </a:xfrm>
          <a:prstGeom prst="rect">
            <a:avLst/>
          </a:prstGeom>
          <a:noFill/>
        </p:spPr>
      </p:pic>
      <p:pic>
        <p:nvPicPr>
          <p:cNvPr id="120" name="Picture 2" descr="C:\Users\User\AppData\Local\Temp\Rar$DRa0.249\Models\Liveries\BAW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632" t="56516"/>
          <a:stretch>
            <a:fillRect/>
          </a:stretch>
        </p:blipFill>
        <p:spPr bwMode="auto">
          <a:xfrm>
            <a:off x="6148808" y="5373216"/>
            <a:ext cx="943472" cy="731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Temp\Rar$DRa0.147\Models\Liveries-800\A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sp>
        <p:nvSpPr>
          <p:cNvPr id="154" name="מלבן 153"/>
          <p:cNvSpPr/>
          <p:nvPr/>
        </p:nvSpPr>
        <p:spPr>
          <a:xfrm>
            <a:off x="4211960" y="2276872"/>
            <a:ext cx="216024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מלבן 149"/>
          <p:cNvSpPr/>
          <p:nvPr/>
        </p:nvSpPr>
        <p:spPr>
          <a:xfrm>
            <a:off x="2123728" y="2276872"/>
            <a:ext cx="2160240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מלבן מעוגל 8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97200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7199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6300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64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6364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9468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732" y="8820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מלבן מעוגל 118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מלבן מעוגל 119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מלבן מעוגל 120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1980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7" name="Picture 2" descr="C:\Users\User\AppData\Local\Temp\Rar$DRa0.473\Models\Liveries\KLM.png"/>
          <p:cNvPicPr>
            <a:picLocks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5607" t="16638" r="1036" b="75043"/>
          <a:stretch>
            <a:fillRect/>
          </a:stretch>
        </p:blipFill>
        <p:spPr bwMode="auto">
          <a:xfrm>
            <a:off x="1331640" y="723600"/>
            <a:ext cx="6552000" cy="828000"/>
          </a:xfrm>
          <a:prstGeom prst="rect">
            <a:avLst/>
          </a:prstGeom>
          <a:noFill/>
        </p:spPr>
      </p:pic>
      <p:pic>
        <p:nvPicPr>
          <p:cNvPr id="148" name="Picture 2" descr="C:\Users\User\AppData\Local\Temp\Rar$DRa0.473\Models\Liveries\KLM.png"/>
          <p:cNvPicPr>
            <a:picLocks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920" t="31763" r="23724" b="60675"/>
          <a:stretch>
            <a:fillRect/>
          </a:stretch>
        </p:blipFill>
        <p:spPr bwMode="auto">
          <a:xfrm>
            <a:off x="1187624" y="3600"/>
            <a:ext cx="6683573" cy="756000"/>
          </a:xfrm>
          <a:prstGeom prst="rect">
            <a:avLst/>
          </a:prstGeom>
          <a:noFill/>
        </p:spPr>
      </p:pic>
      <p:pic>
        <p:nvPicPr>
          <p:cNvPr id="149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9109" t="4641" r="62538" b="87006"/>
          <a:stretch>
            <a:fillRect/>
          </a:stretch>
        </p:blipFill>
        <p:spPr bwMode="auto">
          <a:xfrm>
            <a:off x="2411760" y="2564904"/>
            <a:ext cx="648072" cy="648072"/>
          </a:xfrm>
          <a:prstGeom prst="rect">
            <a:avLst/>
          </a:prstGeom>
          <a:noFill/>
        </p:spPr>
      </p:pic>
      <p:pic>
        <p:nvPicPr>
          <p:cNvPr id="151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9109" t="4641" r="62538" b="87006"/>
          <a:stretch>
            <a:fillRect/>
          </a:stretch>
        </p:blipFill>
        <p:spPr bwMode="auto">
          <a:xfrm>
            <a:off x="3059832" y="3573016"/>
            <a:ext cx="648072" cy="648072"/>
          </a:xfrm>
          <a:prstGeom prst="rect">
            <a:avLst/>
          </a:prstGeom>
          <a:noFill/>
        </p:spPr>
      </p:pic>
      <p:pic>
        <p:nvPicPr>
          <p:cNvPr id="152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9109" t="4641" r="62538" b="87006"/>
          <a:stretch>
            <a:fillRect/>
          </a:stretch>
        </p:blipFill>
        <p:spPr bwMode="auto">
          <a:xfrm>
            <a:off x="4716016" y="2564904"/>
            <a:ext cx="648072" cy="648072"/>
          </a:xfrm>
          <a:prstGeom prst="rect">
            <a:avLst/>
          </a:prstGeom>
          <a:noFill/>
        </p:spPr>
      </p:pic>
      <p:pic>
        <p:nvPicPr>
          <p:cNvPr id="153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D1D1D1"/>
              </a:clrFrom>
              <a:clrTo>
                <a:srgbClr val="D1D1D1">
                  <a:alpha val="0"/>
                </a:srgbClr>
              </a:clrTo>
            </a:clrChange>
          </a:blip>
          <a:srcRect l="29109" t="4641" r="62538" b="87006"/>
          <a:stretch>
            <a:fillRect/>
          </a:stretch>
        </p:blipFill>
        <p:spPr bwMode="auto">
          <a:xfrm>
            <a:off x="5292080" y="3501008"/>
            <a:ext cx="648072" cy="648072"/>
          </a:xfrm>
          <a:prstGeom prst="rect">
            <a:avLst/>
          </a:prstGeom>
          <a:noFill/>
        </p:spPr>
      </p:pic>
      <p:sp>
        <p:nvSpPr>
          <p:cNvPr id="157" name="מלבן 156"/>
          <p:cNvSpPr/>
          <p:nvPr/>
        </p:nvSpPr>
        <p:spPr>
          <a:xfrm>
            <a:off x="1115616" y="4841776"/>
            <a:ext cx="2376264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l="29109" t="4641" r="62538" b="90718"/>
          <a:stretch>
            <a:fillRect/>
          </a:stretch>
        </p:blipFill>
        <p:spPr bwMode="auto">
          <a:xfrm flipH="1">
            <a:off x="1619672" y="6093296"/>
            <a:ext cx="648072" cy="360040"/>
          </a:xfrm>
          <a:prstGeom prst="rect">
            <a:avLst/>
          </a:prstGeom>
          <a:noFill/>
        </p:spPr>
      </p:pic>
      <p:sp>
        <p:nvSpPr>
          <p:cNvPr id="159" name="מלבן 158"/>
          <p:cNvSpPr/>
          <p:nvPr/>
        </p:nvSpPr>
        <p:spPr>
          <a:xfrm>
            <a:off x="5652120" y="4841776"/>
            <a:ext cx="2376264" cy="201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0" name="Picture 2" descr="C:\Users\User\AppData\Local\Temp\Rar$DRa0.473\Models\Liveries\KLM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rcRect l="29109" t="4641" r="62538" b="90718"/>
          <a:stretch>
            <a:fillRect/>
          </a:stretch>
        </p:blipFill>
        <p:spPr bwMode="auto">
          <a:xfrm flipH="1">
            <a:off x="6876256" y="6093296"/>
            <a:ext cx="648072" cy="3600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Temp\Rar$DRa0.147\Models\Liveries-800\A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sp>
        <p:nvSpPr>
          <p:cNvPr id="9" name="מלבן מעוגל 8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97200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7199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6300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64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6364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88224" y="9468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732" y="8820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מלבן מעוגל 118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מלבן מעוגל 119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מלבן מעוגל 120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0" y="198000"/>
            <a:ext cx="180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User\AppData\Local\Temp\Rar$DRa0.593\Models\Liveries\THY-8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sp>
        <p:nvSpPr>
          <p:cNvPr id="9" name="מלבן מעוגל 8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97200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97199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מלבן מעוגל 78"/>
          <p:cNvSpPr/>
          <p:nvPr/>
        </p:nvSpPr>
        <p:spPr>
          <a:xfrm>
            <a:off x="6300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מלבן מעוגל 79"/>
          <p:cNvSpPr/>
          <p:nvPr/>
        </p:nvSpPr>
        <p:spPr>
          <a:xfrm>
            <a:off x="64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מלבן מעוגל 80"/>
          <p:cNvSpPr/>
          <p:nvPr/>
        </p:nvSpPr>
        <p:spPr>
          <a:xfrm>
            <a:off x="6364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732" y="8820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מלבן מעוגל 118"/>
          <p:cNvSpPr/>
          <p:nvPr/>
        </p:nvSpPr>
        <p:spPr>
          <a:xfrm>
            <a:off x="275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מלבן מעוגל 119"/>
          <p:cNvSpPr/>
          <p:nvPr/>
        </p:nvSpPr>
        <p:spPr>
          <a:xfrm>
            <a:off x="288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מלבן מעוגל 120"/>
          <p:cNvSpPr/>
          <p:nvPr/>
        </p:nvSpPr>
        <p:spPr>
          <a:xfrm>
            <a:off x="28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39752" y="163472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80506" y="90872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AppData\Local\Temp\Rar$DRa0.147\Models\Liveries-800\A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</p:spPr>
      </p:pic>
      <p:pic>
        <p:nvPicPr>
          <p:cNvPr id="255" name="Picture 2" descr="C:\Users\User\AppData\Local\Temp\Rar$DRa0.498\Models\Liveries\UAL-900.png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67" r="-669" b="88572"/>
          <a:stretch>
            <a:fillRect/>
          </a:stretch>
        </p:blipFill>
        <p:spPr bwMode="auto">
          <a:xfrm>
            <a:off x="1187624" y="0"/>
            <a:ext cx="6696744" cy="756000"/>
          </a:xfrm>
          <a:prstGeom prst="rect">
            <a:avLst/>
          </a:prstGeom>
          <a:noFill/>
        </p:spPr>
      </p:pic>
      <p:pic>
        <p:nvPicPr>
          <p:cNvPr id="256" name="Picture 2" descr="C:\Users\User\AppData\Local\Temp\Rar$DRa0.498\Models\Liveries\UAL-900.png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21" t="11428" r="370" b="77022"/>
          <a:stretch>
            <a:fillRect/>
          </a:stretch>
        </p:blipFill>
        <p:spPr bwMode="auto">
          <a:xfrm>
            <a:off x="1259632" y="692696"/>
            <a:ext cx="6696744" cy="855304"/>
          </a:xfrm>
          <a:prstGeom prst="rect">
            <a:avLst/>
          </a:prstGeom>
          <a:noFill/>
        </p:spPr>
      </p:pic>
      <p:pic>
        <p:nvPicPr>
          <p:cNvPr id="257" name="Picture 2" descr="C:\Users\User\AppData\Local\Temp\Rar$DRa0.498\Models\Liveries\UAL-900.png"/>
          <p:cNvPicPr>
            <a:picLocks noChangeAspect="1" noChangeArrowheads="1"/>
          </p:cNvPicPr>
          <p:nvPr/>
        </p:nvPicPr>
        <p:blipFill>
          <a:blip r:embed="rId3" cstate="print"/>
          <a:srcRect l="14426" t="33477" r="370" b="38173"/>
          <a:stretch>
            <a:fillRect/>
          </a:stretch>
        </p:blipFill>
        <p:spPr bwMode="auto">
          <a:xfrm>
            <a:off x="2123728" y="2276872"/>
            <a:ext cx="5832648" cy="2088232"/>
          </a:xfrm>
          <a:prstGeom prst="rect">
            <a:avLst/>
          </a:prstGeom>
          <a:noFill/>
        </p:spPr>
      </p:pic>
      <p:pic>
        <p:nvPicPr>
          <p:cNvPr id="258" name="Picture 2" descr="C:\Users\User\AppData\Local\Temp\Rar$DRa0.498\Models\Liveries\UAL-900.png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380" t="76527" r="1367"/>
          <a:stretch>
            <a:fillRect/>
          </a:stretch>
        </p:blipFill>
        <p:spPr bwMode="auto">
          <a:xfrm>
            <a:off x="5580113" y="5301208"/>
            <a:ext cx="2371177" cy="1517238"/>
          </a:xfrm>
          <a:prstGeom prst="rect">
            <a:avLst/>
          </a:prstGeom>
          <a:noFill/>
        </p:spPr>
      </p:pic>
      <p:pic>
        <p:nvPicPr>
          <p:cNvPr id="259" name="Picture 2" descr="C:\Users\User\AppData\Local\Temp\Rar$DRa0.498\Models\Liveries\UAL-900.png"/>
          <p:cNvPicPr>
            <a:picLocks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380" t="76527"/>
          <a:stretch>
            <a:fillRect/>
          </a:stretch>
        </p:blipFill>
        <p:spPr bwMode="auto">
          <a:xfrm flipH="1">
            <a:off x="1162000" y="5301209"/>
            <a:ext cx="2401888" cy="1517238"/>
          </a:xfrm>
          <a:prstGeom prst="rect">
            <a:avLst/>
          </a:prstGeom>
          <a:noFill/>
        </p:spPr>
      </p:pic>
      <p:sp>
        <p:nvSpPr>
          <p:cNvPr id="9" name="מלבן מעוגל 8"/>
          <p:cNvSpPr/>
          <p:nvPr/>
        </p:nvSpPr>
        <p:spPr>
          <a:xfrm>
            <a:off x="250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מעוגל 10"/>
          <p:cNvSpPr/>
          <p:nvPr/>
        </p:nvSpPr>
        <p:spPr>
          <a:xfrm>
            <a:off x="263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מלבן מעוגל 17"/>
          <p:cNvSpPr/>
          <p:nvPr/>
        </p:nvSpPr>
        <p:spPr>
          <a:xfrm>
            <a:off x="25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מלבן מעוגל 18"/>
          <p:cNvSpPr/>
          <p:nvPr/>
        </p:nvSpPr>
        <p:spPr>
          <a:xfrm>
            <a:off x="26997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מלבן מעוגל 19"/>
          <p:cNvSpPr/>
          <p:nvPr/>
        </p:nvSpPr>
        <p:spPr>
          <a:xfrm>
            <a:off x="28293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מלבן מעוגל 20"/>
          <p:cNvSpPr/>
          <p:nvPr/>
        </p:nvSpPr>
        <p:spPr>
          <a:xfrm>
            <a:off x="276459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מלבן מעוגל 28"/>
          <p:cNvSpPr/>
          <p:nvPr/>
        </p:nvSpPr>
        <p:spPr>
          <a:xfrm>
            <a:off x="2901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מלבן מעוגל 29"/>
          <p:cNvSpPr/>
          <p:nvPr/>
        </p:nvSpPr>
        <p:spPr>
          <a:xfrm>
            <a:off x="30456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מלבן מעוגל 30"/>
          <p:cNvSpPr/>
          <p:nvPr/>
        </p:nvSpPr>
        <p:spPr>
          <a:xfrm>
            <a:off x="29736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מלבן מעוגל 31"/>
          <p:cNvSpPr/>
          <p:nvPr/>
        </p:nvSpPr>
        <p:spPr>
          <a:xfrm>
            <a:off x="31138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מלבן מעוגל 32"/>
          <p:cNvSpPr/>
          <p:nvPr/>
        </p:nvSpPr>
        <p:spPr>
          <a:xfrm>
            <a:off x="3243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מלבן מעוגל 33"/>
          <p:cNvSpPr/>
          <p:nvPr/>
        </p:nvSpPr>
        <p:spPr>
          <a:xfrm>
            <a:off x="31786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מלבן מעוגל 35"/>
          <p:cNvSpPr/>
          <p:nvPr/>
        </p:nvSpPr>
        <p:spPr>
          <a:xfrm>
            <a:off x="33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מלבן מעוגל 36"/>
          <p:cNvSpPr/>
          <p:nvPr/>
        </p:nvSpPr>
        <p:spPr>
          <a:xfrm>
            <a:off x="33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מלבן מעוגל 37"/>
          <p:cNvSpPr/>
          <p:nvPr/>
        </p:nvSpPr>
        <p:spPr>
          <a:xfrm>
            <a:off x="3466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מלבן מעוגל 38"/>
          <p:cNvSpPr/>
          <p:nvPr/>
        </p:nvSpPr>
        <p:spPr>
          <a:xfrm>
            <a:off x="36032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מלבן מעוגל 39"/>
          <p:cNvSpPr/>
          <p:nvPr/>
        </p:nvSpPr>
        <p:spPr>
          <a:xfrm>
            <a:off x="353844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מלבן מעוגל 40"/>
          <p:cNvSpPr/>
          <p:nvPr/>
        </p:nvSpPr>
        <p:spPr>
          <a:xfrm>
            <a:off x="3675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מלבן מעוגל 41"/>
          <p:cNvSpPr/>
          <p:nvPr/>
        </p:nvSpPr>
        <p:spPr>
          <a:xfrm>
            <a:off x="381952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מלבן מעוגל 42"/>
          <p:cNvSpPr/>
          <p:nvPr/>
        </p:nvSpPr>
        <p:spPr>
          <a:xfrm>
            <a:off x="374745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מלבן מעוגל 43"/>
          <p:cNvSpPr/>
          <p:nvPr/>
        </p:nvSpPr>
        <p:spPr>
          <a:xfrm>
            <a:off x="38877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מלבן מעוגל 44"/>
          <p:cNvSpPr/>
          <p:nvPr/>
        </p:nvSpPr>
        <p:spPr>
          <a:xfrm>
            <a:off x="40173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מלבן מעוגל 45"/>
          <p:cNvSpPr/>
          <p:nvPr/>
        </p:nvSpPr>
        <p:spPr>
          <a:xfrm>
            <a:off x="395251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מלבן מעוגל 46"/>
          <p:cNvSpPr/>
          <p:nvPr/>
        </p:nvSpPr>
        <p:spPr>
          <a:xfrm>
            <a:off x="408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מלבן מעוגל 47"/>
          <p:cNvSpPr/>
          <p:nvPr/>
        </p:nvSpPr>
        <p:spPr>
          <a:xfrm>
            <a:off x="4212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מלבן מעוגל 48"/>
          <p:cNvSpPr/>
          <p:nvPr/>
        </p:nvSpPr>
        <p:spPr>
          <a:xfrm>
            <a:off x="41508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מלבן מעוגל 49"/>
          <p:cNvSpPr/>
          <p:nvPr/>
        </p:nvSpPr>
        <p:spPr>
          <a:xfrm>
            <a:off x="42912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מלבן מעוגל 51"/>
          <p:cNvSpPr/>
          <p:nvPr/>
        </p:nvSpPr>
        <p:spPr>
          <a:xfrm>
            <a:off x="435600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97200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971999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מלבן מעוגל 55"/>
          <p:cNvSpPr/>
          <p:nvPr/>
        </p:nvSpPr>
        <p:spPr>
          <a:xfrm>
            <a:off x="471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מלבן מעוגל 56"/>
          <p:cNvSpPr/>
          <p:nvPr/>
        </p:nvSpPr>
        <p:spPr>
          <a:xfrm>
            <a:off x="484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מלבן מעוגל 57"/>
          <p:cNvSpPr/>
          <p:nvPr/>
        </p:nvSpPr>
        <p:spPr>
          <a:xfrm>
            <a:off x="47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מלבן מעוגל 58"/>
          <p:cNvSpPr/>
          <p:nvPr/>
        </p:nvSpPr>
        <p:spPr>
          <a:xfrm>
            <a:off x="49138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מלבן מעוגל 59"/>
          <p:cNvSpPr/>
          <p:nvPr/>
        </p:nvSpPr>
        <p:spPr>
          <a:xfrm>
            <a:off x="50434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מלבן מעוגל 60"/>
          <p:cNvSpPr/>
          <p:nvPr/>
        </p:nvSpPr>
        <p:spPr>
          <a:xfrm>
            <a:off x="497860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מלבן מעוגל 61"/>
          <p:cNvSpPr/>
          <p:nvPr/>
        </p:nvSpPr>
        <p:spPr>
          <a:xfrm>
            <a:off x="5115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מלבן מעוגל 62"/>
          <p:cNvSpPr/>
          <p:nvPr/>
        </p:nvSpPr>
        <p:spPr>
          <a:xfrm>
            <a:off x="5259680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מלבן מעוגל 63"/>
          <p:cNvSpPr/>
          <p:nvPr/>
        </p:nvSpPr>
        <p:spPr>
          <a:xfrm>
            <a:off x="51876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מלבן מעוגל 64"/>
          <p:cNvSpPr/>
          <p:nvPr/>
        </p:nvSpPr>
        <p:spPr>
          <a:xfrm>
            <a:off x="53278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מלבן מעוגל 65"/>
          <p:cNvSpPr/>
          <p:nvPr/>
        </p:nvSpPr>
        <p:spPr>
          <a:xfrm>
            <a:off x="5457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מלבן מעוגל 66"/>
          <p:cNvSpPr/>
          <p:nvPr/>
        </p:nvSpPr>
        <p:spPr>
          <a:xfrm>
            <a:off x="53926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מלבן מעוגל 67"/>
          <p:cNvSpPr/>
          <p:nvPr/>
        </p:nvSpPr>
        <p:spPr>
          <a:xfrm>
            <a:off x="56052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מלבן מעוגל 68"/>
          <p:cNvSpPr/>
          <p:nvPr/>
        </p:nvSpPr>
        <p:spPr>
          <a:xfrm>
            <a:off x="55260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מלבן מעוגל 69"/>
          <p:cNvSpPr/>
          <p:nvPr/>
        </p:nvSpPr>
        <p:spPr>
          <a:xfrm>
            <a:off x="568081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מלבן מעוגל 70"/>
          <p:cNvSpPr/>
          <p:nvPr/>
        </p:nvSpPr>
        <p:spPr>
          <a:xfrm>
            <a:off x="58172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מלבן מעוגל 71"/>
          <p:cNvSpPr/>
          <p:nvPr/>
        </p:nvSpPr>
        <p:spPr>
          <a:xfrm>
            <a:off x="5752464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מלבן מעוגל 72"/>
          <p:cNvSpPr/>
          <p:nvPr/>
        </p:nvSpPr>
        <p:spPr>
          <a:xfrm>
            <a:off x="5889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מלבן מעוגל 73"/>
          <p:cNvSpPr/>
          <p:nvPr/>
        </p:nvSpPr>
        <p:spPr>
          <a:xfrm>
            <a:off x="6033536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מלבן מעוגל 74"/>
          <p:cNvSpPr/>
          <p:nvPr/>
        </p:nvSpPr>
        <p:spPr>
          <a:xfrm>
            <a:off x="5961472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מלבן מעוגל 75"/>
          <p:cNvSpPr/>
          <p:nvPr/>
        </p:nvSpPr>
        <p:spPr>
          <a:xfrm>
            <a:off x="61017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מלבן מעוגל 76"/>
          <p:cNvSpPr/>
          <p:nvPr/>
        </p:nvSpPr>
        <p:spPr>
          <a:xfrm>
            <a:off x="62313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מלבן מעוגל 77"/>
          <p:cNvSpPr/>
          <p:nvPr/>
        </p:nvSpPr>
        <p:spPr>
          <a:xfrm>
            <a:off x="6166528" y="1009536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59732" y="8820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22000" y="133200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מלבן מעוגל 88"/>
          <p:cNvSpPr/>
          <p:nvPr/>
        </p:nvSpPr>
        <p:spPr>
          <a:xfrm>
            <a:off x="478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מלבן מעוגל 89"/>
          <p:cNvSpPr/>
          <p:nvPr/>
        </p:nvSpPr>
        <p:spPr>
          <a:xfrm>
            <a:off x="491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מלבן מעוגל 90"/>
          <p:cNvSpPr/>
          <p:nvPr/>
        </p:nvSpPr>
        <p:spPr>
          <a:xfrm>
            <a:off x="48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מלבן מעוגל 91"/>
          <p:cNvSpPr/>
          <p:nvPr/>
        </p:nvSpPr>
        <p:spPr>
          <a:xfrm>
            <a:off x="49858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מלבן מעוגל 92"/>
          <p:cNvSpPr/>
          <p:nvPr/>
        </p:nvSpPr>
        <p:spPr>
          <a:xfrm>
            <a:off x="51154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מלבן מעוגל 93"/>
          <p:cNvSpPr/>
          <p:nvPr/>
        </p:nvSpPr>
        <p:spPr>
          <a:xfrm>
            <a:off x="505061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מלבן מעוגל 94"/>
          <p:cNvSpPr/>
          <p:nvPr/>
        </p:nvSpPr>
        <p:spPr>
          <a:xfrm>
            <a:off x="5187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מלבן מעוגל 95"/>
          <p:cNvSpPr/>
          <p:nvPr/>
        </p:nvSpPr>
        <p:spPr>
          <a:xfrm>
            <a:off x="533168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מלבן מעוגל 96"/>
          <p:cNvSpPr/>
          <p:nvPr/>
        </p:nvSpPr>
        <p:spPr>
          <a:xfrm>
            <a:off x="52596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מלבן מעוגל 97"/>
          <p:cNvSpPr/>
          <p:nvPr/>
        </p:nvSpPr>
        <p:spPr>
          <a:xfrm>
            <a:off x="53998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מלבן מעוגל 98"/>
          <p:cNvSpPr/>
          <p:nvPr/>
        </p:nvSpPr>
        <p:spPr>
          <a:xfrm>
            <a:off x="5529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מלבן מעוגל 99"/>
          <p:cNvSpPr/>
          <p:nvPr/>
        </p:nvSpPr>
        <p:spPr>
          <a:xfrm>
            <a:off x="54646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מלבן מעוגל 100"/>
          <p:cNvSpPr/>
          <p:nvPr/>
        </p:nvSpPr>
        <p:spPr>
          <a:xfrm>
            <a:off x="56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מלבן מעוגל 101"/>
          <p:cNvSpPr/>
          <p:nvPr/>
        </p:nvSpPr>
        <p:spPr>
          <a:xfrm>
            <a:off x="55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מלבן מעוגל 102"/>
          <p:cNvSpPr/>
          <p:nvPr/>
        </p:nvSpPr>
        <p:spPr>
          <a:xfrm>
            <a:off x="5752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מלבן מעוגל 103"/>
          <p:cNvSpPr/>
          <p:nvPr/>
        </p:nvSpPr>
        <p:spPr>
          <a:xfrm>
            <a:off x="58892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מלבן מעוגל 104"/>
          <p:cNvSpPr/>
          <p:nvPr/>
        </p:nvSpPr>
        <p:spPr>
          <a:xfrm>
            <a:off x="582447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מלבן מעוגל 105"/>
          <p:cNvSpPr/>
          <p:nvPr/>
        </p:nvSpPr>
        <p:spPr>
          <a:xfrm>
            <a:off x="5961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מלבן מעוגל 106"/>
          <p:cNvSpPr/>
          <p:nvPr/>
        </p:nvSpPr>
        <p:spPr>
          <a:xfrm>
            <a:off x="610554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מלבן מעוגל 107"/>
          <p:cNvSpPr/>
          <p:nvPr/>
        </p:nvSpPr>
        <p:spPr>
          <a:xfrm>
            <a:off x="603348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מלבן מעוגל 108"/>
          <p:cNvSpPr/>
          <p:nvPr/>
        </p:nvSpPr>
        <p:spPr>
          <a:xfrm>
            <a:off x="61737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מלבן מעוגל 109"/>
          <p:cNvSpPr/>
          <p:nvPr/>
        </p:nvSpPr>
        <p:spPr>
          <a:xfrm>
            <a:off x="63033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מלבן מעוגל 110"/>
          <p:cNvSpPr/>
          <p:nvPr/>
        </p:nvSpPr>
        <p:spPr>
          <a:xfrm>
            <a:off x="623853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מלבן מעוגל 111"/>
          <p:cNvSpPr/>
          <p:nvPr/>
        </p:nvSpPr>
        <p:spPr>
          <a:xfrm>
            <a:off x="637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מלבן מעוגל 112"/>
          <p:cNvSpPr/>
          <p:nvPr/>
        </p:nvSpPr>
        <p:spPr>
          <a:xfrm>
            <a:off x="6498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מלבן מעוגל 113"/>
          <p:cNvSpPr/>
          <p:nvPr/>
        </p:nvSpPr>
        <p:spPr>
          <a:xfrm>
            <a:off x="64368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מלבן מעוגל 114"/>
          <p:cNvSpPr/>
          <p:nvPr/>
        </p:nvSpPr>
        <p:spPr>
          <a:xfrm>
            <a:off x="65772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מלבן מעוגל 115"/>
          <p:cNvSpPr/>
          <p:nvPr/>
        </p:nvSpPr>
        <p:spPr>
          <a:xfrm>
            <a:off x="664202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12937" y="188641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953" y="188640"/>
            <a:ext cx="131071" cy="19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מלבן מעוגל 121"/>
          <p:cNvSpPr/>
          <p:nvPr/>
        </p:nvSpPr>
        <p:spPr>
          <a:xfrm>
            <a:off x="29553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מלבן מעוגל 122"/>
          <p:cNvSpPr/>
          <p:nvPr/>
        </p:nvSpPr>
        <p:spPr>
          <a:xfrm>
            <a:off x="30849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מלבן מעוגל 123"/>
          <p:cNvSpPr/>
          <p:nvPr/>
        </p:nvSpPr>
        <p:spPr>
          <a:xfrm>
            <a:off x="302018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מלבן מעוגל 124"/>
          <p:cNvSpPr/>
          <p:nvPr/>
        </p:nvSpPr>
        <p:spPr>
          <a:xfrm>
            <a:off x="3157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מלבן מעוגל 125"/>
          <p:cNvSpPr/>
          <p:nvPr/>
        </p:nvSpPr>
        <p:spPr>
          <a:xfrm>
            <a:off x="3301256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מלבן מעוגל 126"/>
          <p:cNvSpPr/>
          <p:nvPr/>
        </p:nvSpPr>
        <p:spPr>
          <a:xfrm>
            <a:off x="32291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מלבן מעוגל 127"/>
          <p:cNvSpPr/>
          <p:nvPr/>
        </p:nvSpPr>
        <p:spPr>
          <a:xfrm>
            <a:off x="33694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מלבן מעוגל 128"/>
          <p:cNvSpPr/>
          <p:nvPr/>
        </p:nvSpPr>
        <p:spPr>
          <a:xfrm>
            <a:off x="3499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מלבן מעוגל 129"/>
          <p:cNvSpPr/>
          <p:nvPr/>
        </p:nvSpPr>
        <p:spPr>
          <a:xfrm>
            <a:off x="34342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מלבן מעוגל 130"/>
          <p:cNvSpPr/>
          <p:nvPr/>
        </p:nvSpPr>
        <p:spPr>
          <a:xfrm>
            <a:off x="36467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מלבן מעוגל 131"/>
          <p:cNvSpPr/>
          <p:nvPr/>
        </p:nvSpPr>
        <p:spPr>
          <a:xfrm>
            <a:off x="35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מלבן מעוגל 132"/>
          <p:cNvSpPr/>
          <p:nvPr/>
        </p:nvSpPr>
        <p:spPr>
          <a:xfrm>
            <a:off x="3722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מלבן מעוגל 133"/>
          <p:cNvSpPr/>
          <p:nvPr/>
        </p:nvSpPr>
        <p:spPr>
          <a:xfrm>
            <a:off x="38588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מלבן מעוגל 134"/>
          <p:cNvSpPr/>
          <p:nvPr/>
        </p:nvSpPr>
        <p:spPr>
          <a:xfrm>
            <a:off x="3794040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מלבן מעוגל 135"/>
          <p:cNvSpPr/>
          <p:nvPr/>
        </p:nvSpPr>
        <p:spPr>
          <a:xfrm>
            <a:off x="3931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מלבן מעוגל 136"/>
          <p:cNvSpPr/>
          <p:nvPr/>
        </p:nvSpPr>
        <p:spPr>
          <a:xfrm>
            <a:off x="407511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מלבן מעוגל 137"/>
          <p:cNvSpPr/>
          <p:nvPr/>
        </p:nvSpPr>
        <p:spPr>
          <a:xfrm>
            <a:off x="4003048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מלבן מעוגל 138"/>
          <p:cNvSpPr/>
          <p:nvPr/>
        </p:nvSpPr>
        <p:spPr>
          <a:xfrm>
            <a:off x="41433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מלבן מעוגל 139"/>
          <p:cNvSpPr/>
          <p:nvPr/>
        </p:nvSpPr>
        <p:spPr>
          <a:xfrm>
            <a:off x="42729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מלבן מעוגל 140"/>
          <p:cNvSpPr/>
          <p:nvPr/>
        </p:nvSpPr>
        <p:spPr>
          <a:xfrm>
            <a:off x="4208104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מלבן מעוגל 141"/>
          <p:cNvSpPr/>
          <p:nvPr/>
        </p:nvSpPr>
        <p:spPr>
          <a:xfrm>
            <a:off x="4341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מלבן מעוגל 142"/>
          <p:cNvSpPr/>
          <p:nvPr/>
        </p:nvSpPr>
        <p:spPr>
          <a:xfrm>
            <a:off x="44675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מלבן מעוגל 143"/>
          <p:cNvSpPr/>
          <p:nvPr/>
        </p:nvSpPr>
        <p:spPr>
          <a:xfrm>
            <a:off x="4406392" y="260648"/>
            <a:ext cx="32400" cy="432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3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836712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4" name="Picture 6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22B14C"/>
              </a:clrFrom>
              <a:clrTo>
                <a:srgbClr val="22B14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4042" y="116632"/>
            <a:ext cx="195750" cy="3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0</Words>
  <Application>Microsoft Office PowerPoint</Application>
  <PresentationFormat>‫הצגה על המסך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7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User</cp:lastModifiedBy>
  <cp:revision>22</cp:revision>
  <dcterms:created xsi:type="dcterms:W3CDTF">2017-05-20T16:56:21Z</dcterms:created>
  <dcterms:modified xsi:type="dcterms:W3CDTF">2017-06-02T09:00:22Z</dcterms:modified>
</cp:coreProperties>
</file>