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  <p:sldId id="258" r:id="rId5"/>
    <p:sldId id="256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209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7E1-7D06-4219-96BF-D8F99CF82D1A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2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/>
          <a:srcRect b="34250"/>
          <a:stretch>
            <a:fillRect/>
          </a:stretch>
        </p:blipFill>
        <p:spPr bwMode="auto">
          <a:xfrm>
            <a:off x="1115616" y="0"/>
            <a:ext cx="6858000" cy="450912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8750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7503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84984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6300" t="11150" r="9701" b="77300"/>
          <a:stretch>
            <a:fillRect/>
          </a:stretch>
        </p:blipFill>
        <p:spPr bwMode="auto">
          <a:xfrm>
            <a:off x="1115616" y="764704"/>
            <a:ext cx="6768752" cy="792088"/>
          </a:xfrm>
          <a:prstGeom prst="rect">
            <a:avLst/>
          </a:prstGeom>
          <a:noFill/>
        </p:spPr>
      </p:pic>
      <p:pic>
        <p:nvPicPr>
          <p:cNvPr id="147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9450" r="5501" b="88450"/>
          <a:stretch>
            <a:fillRect/>
          </a:stretch>
        </p:blipFill>
        <p:spPr bwMode="auto">
          <a:xfrm>
            <a:off x="1187624" y="0"/>
            <a:ext cx="6768752" cy="792088"/>
          </a:xfrm>
          <a:prstGeom prst="rect">
            <a:avLst/>
          </a:prstGeom>
          <a:noFill/>
        </p:spPr>
      </p:pic>
      <p:sp>
        <p:nvSpPr>
          <p:cNvPr id="148" name="מלבן מעוגל 147"/>
          <p:cNvSpPr/>
          <p:nvPr/>
        </p:nvSpPr>
        <p:spPr>
          <a:xfrm>
            <a:off x="265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מלבן מעוגל 148"/>
          <p:cNvSpPr/>
          <p:nvPr/>
        </p:nvSpPr>
        <p:spPr>
          <a:xfrm>
            <a:off x="2784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מלבן מעוגל 149"/>
          <p:cNvSpPr/>
          <p:nvPr/>
        </p:nvSpPr>
        <p:spPr>
          <a:xfrm>
            <a:off x="2719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מלבן מעוגל 150"/>
          <p:cNvSpPr/>
          <p:nvPr/>
        </p:nvSpPr>
        <p:spPr>
          <a:xfrm>
            <a:off x="28521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מלבן מעוגל 151"/>
          <p:cNvSpPr/>
          <p:nvPr/>
        </p:nvSpPr>
        <p:spPr>
          <a:xfrm>
            <a:off x="29817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מלבן מעוגל 152"/>
          <p:cNvSpPr/>
          <p:nvPr/>
        </p:nvSpPr>
        <p:spPr>
          <a:xfrm>
            <a:off x="29169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מלבן מעוגל 153"/>
          <p:cNvSpPr/>
          <p:nvPr/>
        </p:nvSpPr>
        <p:spPr>
          <a:xfrm>
            <a:off x="3054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מלבן מעוגל 154"/>
          <p:cNvSpPr/>
          <p:nvPr/>
        </p:nvSpPr>
        <p:spPr>
          <a:xfrm>
            <a:off x="31980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מלבן מעוגל 155"/>
          <p:cNvSpPr/>
          <p:nvPr/>
        </p:nvSpPr>
        <p:spPr>
          <a:xfrm>
            <a:off x="3126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מלבן מעוגל 156"/>
          <p:cNvSpPr/>
          <p:nvPr/>
        </p:nvSpPr>
        <p:spPr>
          <a:xfrm>
            <a:off x="32662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מלבן מעוגל 157"/>
          <p:cNvSpPr/>
          <p:nvPr/>
        </p:nvSpPr>
        <p:spPr>
          <a:xfrm>
            <a:off x="3395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מלבן מעוגל 158"/>
          <p:cNvSpPr/>
          <p:nvPr/>
        </p:nvSpPr>
        <p:spPr>
          <a:xfrm>
            <a:off x="33310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מלבן מעוגל 159"/>
          <p:cNvSpPr/>
          <p:nvPr/>
        </p:nvSpPr>
        <p:spPr>
          <a:xfrm>
            <a:off x="35436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מלבן מעוגל 160"/>
          <p:cNvSpPr/>
          <p:nvPr/>
        </p:nvSpPr>
        <p:spPr>
          <a:xfrm>
            <a:off x="346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מלבן מעוגל 161"/>
          <p:cNvSpPr/>
          <p:nvPr/>
        </p:nvSpPr>
        <p:spPr>
          <a:xfrm>
            <a:off x="3619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מלבן מעוגל 162"/>
          <p:cNvSpPr/>
          <p:nvPr/>
        </p:nvSpPr>
        <p:spPr>
          <a:xfrm>
            <a:off x="375564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מלבן מעוגל 163"/>
          <p:cNvSpPr/>
          <p:nvPr/>
        </p:nvSpPr>
        <p:spPr>
          <a:xfrm>
            <a:off x="369084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מלבן מעוגל 164"/>
          <p:cNvSpPr/>
          <p:nvPr/>
        </p:nvSpPr>
        <p:spPr>
          <a:xfrm>
            <a:off x="3827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מלבן מעוגל 165"/>
          <p:cNvSpPr/>
          <p:nvPr/>
        </p:nvSpPr>
        <p:spPr>
          <a:xfrm>
            <a:off x="397192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מלבן מעוגל 166"/>
          <p:cNvSpPr/>
          <p:nvPr/>
        </p:nvSpPr>
        <p:spPr>
          <a:xfrm>
            <a:off x="3899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מלבן מעוגל 167"/>
          <p:cNvSpPr/>
          <p:nvPr/>
        </p:nvSpPr>
        <p:spPr>
          <a:xfrm>
            <a:off x="40401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מלבן מעוגל 168"/>
          <p:cNvSpPr/>
          <p:nvPr/>
        </p:nvSpPr>
        <p:spPr>
          <a:xfrm>
            <a:off x="41697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מלבן מעוגל 169"/>
          <p:cNvSpPr/>
          <p:nvPr/>
        </p:nvSpPr>
        <p:spPr>
          <a:xfrm>
            <a:off x="41049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מלבן מעוגל 170"/>
          <p:cNvSpPr/>
          <p:nvPr/>
        </p:nvSpPr>
        <p:spPr>
          <a:xfrm>
            <a:off x="4238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מלבן מעוגל 171"/>
          <p:cNvSpPr/>
          <p:nvPr/>
        </p:nvSpPr>
        <p:spPr>
          <a:xfrm>
            <a:off x="436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מלבן מעוגל 172"/>
          <p:cNvSpPr/>
          <p:nvPr/>
        </p:nvSpPr>
        <p:spPr>
          <a:xfrm>
            <a:off x="4303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מלבן מעוגל 173"/>
          <p:cNvSpPr/>
          <p:nvPr/>
        </p:nvSpPr>
        <p:spPr>
          <a:xfrm>
            <a:off x="44436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מלבן מעוגל 174"/>
          <p:cNvSpPr/>
          <p:nvPr/>
        </p:nvSpPr>
        <p:spPr>
          <a:xfrm>
            <a:off x="4508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384" y="10274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2743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" name="מלבן מעוגל 177"/>
          <p:cNvSpPr/>
          <p:nvPr/>
        </p:nvSpPr>
        <p:spPr>
          <a:xfrm>
            <a:off x="486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מלבן מעוגל 178"/>
          <p:cNvSpPr/>
          <p:nvPr/>
        </p:nvSpPr>
        <p:spPr>
          <a:xfrm>
            <a:off x="4998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מלבן מעוגל 179"/>
          <p:cNvSpPr/>
          <p:nvPr/>
        </p:nvSpPr>
        <p:spPr>
          <a:xfrm>
            <a:off x="4933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מלבן מעוגל 180"/>
          <p:cNvSpPr/>
          <p:nvPr/>
        </p:nvSpPr>
        <p:spPr>
          <a:xfrm>
            <a:off x="50662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מלבן מעוגל 181"/>
          <p:cNvSpPr/>
          <p:nvPr/>
        </p:nvSpPr>
        <p:spPr>
          <a:xfrm>
            <a:off x="51958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מלבן מעוגל 182"/>
          <p:cNvSpPr/>
          <p:nvPr/>
        </p:nvSpPr>
        <p:spPr>
          <a:xfrm>
            <a:off x="51310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מלבן מעוגל 183"/>
          <p:cNvSpPr/>
          <p:nvPr/>
        </p:nvSpPr>
        <p:spPr>
          <a:xfrm>
            <a:off x="5268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מלבן מעוגל 184"/>
          <p:cNvSpPr/>
          <p:nvPr/>
        </p:nvSpPr>
        <p:spPr>
          <a:xfrm>
            <a:off x="541208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מלבן מעוגל 185"/>
          <p:cNvSpPr/>
          <p:nvPr/>
        </p:nvSpPr>
        <p:spPr>
          <a:xfrm>
            <a:off x="5340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מלבן מעוגל 186"/>
          <p:cNvSpPr/>
          <p:nvPr/>
        </p:nvSpPr>
        <p:spPr>
          <a:xfrm>
            <a:off x="54802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מלבן מעוגל 187"/>
          <p:cNvSpPr/>
          <p:nvPr/>
        </p:nvSpPr>
        <p:spPr>
          <a:xfrm>
            <a:off x="5609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מלבן מעוגל 188"/>
          <p:cNvSpPr/>
          <p:nvPr/>
        </p:nvSpPr>
        <p:spPr>
          <a:xfrm>
            <a:off x="55450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מלבן מעוגל 189"/>
          <p:cNvSpPr/>
          <p:nvPr/>
        </p:nvSpPr>
        <p:spPr>
          <a:xfrm>
            <a:off x="57576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מלבן מעוגל 190"/>
          <p:cNvSpPr/>
          <p:nvPr/>
        </p:nvSpPr>
        <p:spPr>
          <a:xfrm>
            <a:off x="567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מלבן מעוגל 191"/>
          <p:cNvSpPr/>
          <p:nvPr/>
        </p:nvSpPr>
        <p:spPr>
          <a:xfrm>
            <a:off x="5833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מלבן מעוגל 192"/>
          <p:cNvSpPr/>
          <p:nvPr/>
        </p:nvSpPr>
        <p:spPr>
          <a:xfrm>
            <a:off x="59696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מלבן מעוגל 193"/>
          <p:cNvSpPr/>
          <p:nvPr/>
        </p:nvSpPr>
        <p:spPr>
          <a:xfrm>
            <a:off x="59048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מלבן מעוגל 194"/>
          <p:cNvSpPr/>
          <p:nvPr/>
        </p:nvSpPr>
        <p:spPr>
          <a:xfrm>
            <a:off x="6041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מלבן מעוגל 195"/>
          <p:cNvSpPr/>
          <p:nvPr/>
        </p:nvSpPr>
        <p:spPr>
          <a:xfrm>
            <a:off x="618593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מלבן מעוגל 196"/>
          <p:cNvSpPr/>
          <p:nvPr/>
        </p:nvSpPr>
        <p:spPr>
          <a:xfrm>
            <a:off x="6113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מלבן מעוגל 197"/>
          <p:cNvSpPr/>
          <p:nvPr/>
        </p:nvSpPr>
        <p:spPr>
          <a:xfrm>
            <a:off x="62541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מלבן מעוגל 198"/>
          <p:cNvSpPr/>
          <p:nvPr/>
        </p:nvSpPr>
        <p:spPr>
          <a:xfrm>
            <a:off x="63837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מלבן מעוגל 199"/>
          <p:cNvSpPr/>
          <p:nvPr/>
        </p:nvSpPr>
        <p:spPr>
          <a:xfrm>
            <a:off x="63189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מלבן מעוגל 200"/>
          <p:cNvSpPr/>
          <p:nvPr/>
        </p:nvSpPr>
        <p:spPr>
          <a:xfrm>
            <a:off x="6452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מלבן מעוגל 201"/>
          <p:cNvSpPr/>
          <p:nvPr/>
        </p:nvSpPr>
        <p:spPr>
          <a:xfrm>
            <a:off x="657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מלבן מעוגל 202"/>
          <p:cNvSpPr/>
          <p:nvPr/>
        </p:nvSpPr>
        <p:spPr>
          <a:xfrm>
            <a:off x="6517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132" y="93744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4400" y="18864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" name="מלבן מעוגל 206"/>
          <p:cNvSpPr/>
          <p:nvPr/>
        </p:nvSpPr>
        <p:spPr>
          <a:xfrm>
            <a:off x="494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מלבן מעוגל 207"/>
          <p:cNvSpPr/>
          <p:nvPr/>
        </p:nvSpPr>
        <p:spPr>
          <a:xfrm>
            <a:off x="5070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מלבן מעוגל 208"/>
          <p:cNvSpPr/>
          <p:nvPr/>
        </p:nvSpPr>
        <p:spPr>
          <a:xfrm>
            <a:off x="5005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מלבן מעוגל 209"/>
          <p:cNvSpPr/>
          <p:nvPr/>
        </p:nvSpPr>
        <p:spPr>
          <a:xfrm>
            <a:off x="51382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מלבן מעוגל 210"/>
          <p:cNvSpPr/>
          <p:nvPr/>
        </p:nvSpPr>
        <p:spPr>
          <a:xfrm>
            <a:off x="52678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מלבן מעוגל 211"/>
          <p:cNvSpPr/>
          <p:nvPr/>
        </p:nvSpPr>
        <p:spPr>
          <a:xfrm>
            <a:off x="52030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מלבן מעוגל 212"/>
          <p:cNvSpPr/>
          <p:nvPr/>
        </p:nvSpPr>
        <p:spPr>
          <a:xfrm>
            <a:off x="5340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מלבן מעוגל 213"/>
          <p:cNvSpPr/>
          <p:nvPr/>
        </p:nvSpPr>
        <p:spPr>
          <a:xfrm>
            <a:off x="548408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מלבן מעוגל 214"/>
          <p:cNvSpPr/>
          <p:nvPr/>
        </p:nvSpPr>
        <p:spPr>
          <a:xfrm>
            <a:off x="5412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מלבן מעוגל 215"/>
          <p:cNvSpPr/>
          <p:nvPr/>
        </p:nvSpPr>
        <p:spPr>
          <a:xfrm>
            <a:off x="55522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מלבן מעוגל 216"/>
          <p:cNvSpPr/>
          <p:nvPr/>
        </p:nvSpPr>
        <p:spPr>
          <a:xfrm>
            <a:off x="5681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מלבן מעוגל 217"/>
          <p:cNvSpPr/>
          <p:nvPr/>
        </p:nvSpPr>
        <p:spPr>
          <a:xfrm>
            <a:off x="56170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מלבן מעוגל 218"/>
          <p:cNvSpPr/>
          <p:nvPr/>
        </p:nvSpPr>
        <p:spPr>
          <a:xfrm>
            <a:off x="58296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מלבן מעוגל 219"/>
          <p:cNvSpPr/>
          <p:nvPr/>
        </p:nvSpPr>
        <p:spPr>
          <a:xfrm>
            <a:off x="575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מלבן מעוגל 220"/>
          <p:cNvSpPr/>
          <p:nvPr/>
        </p:nvSpPr>
        <p:spPr>
          <a:xfrm>
            <a:off x="5905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מלבן מעוגל 221"/>
          <p:cNvSpPr/>
          <p:nvPr/>
        </p:nvSpPr>
        <p:spPr>
          <a:xfrm>
            <a:off x="604167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מלבן מעוגל 222"/>
          <p:cNvSpPr/>
          <p:nvPr/>
        </p:nvSpPr>
        <p:spPr>
          <a:xfrm>
            <a:off x="597687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מלבן מעוגל 223"/>
          <p:cNvSpPr/>
          <p:nvPr/>
        </p:nvSpPr>
        <p:spPr>
          <a:xfrm>
            <a:off x="6113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מלבן מעוגל 224"/>
          <p:cNvSpPr/>
          <p:nvPr/>
        </p:nvSpPr>
        <p:spPr>
          <a:xfrm>
            <a:off x="625794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מלבן מעוגל 225"/>
          <p:cNvSpPr/>
          <p:nvPr/>
        </p:nvSpPr>
        <p:spPr>
          <a:xfrm>
            <a:off x="6185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מלבן מעוגל 226"/>
          <p:cNvSpPr/>
          <p:nvPr/>
        </p:nvSpPr>
        <p:spPr>
          <a:xfrm>
            <a:off x="63261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מלבן מעוגל 227"/>
          <p:cNvSpPr/>
          <p:nvPr/>
        </p:nvSpPr>
        <p:spPr>
          <a:xfrm>
            <a:off x="64557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מלבן מעוגל 228"/>
          <p:cNvSpPr/>
          <p:nvPr/>
        </p:nvSpPr>
        <p:spPr>
          <a:xfrm>
            <a:off x="63909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מלבן מעוגל 229"/>
          <p:cNvSpPr/>
          <p:nvPr/>
        </p:nvSpPr>
        <p:spPr>
          <a:xfrm>
            <a:off x="6524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מלבן מעוגל 230"/>
          <p:cNvSpPr/>
          <p:nvPr/>
        </p:nvSpPr>
        <p:spPr>
          <a:xfrm>
            <a:off x="665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מלבן מעוגל 231"/>
          <p:cNvSpPr/>
          <p:nvPr/>
        </p:nvSpPr>
        <p:spPr>
          <a:xfrm>
            <a:off x="6589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מלבן מעוגל 232"/>
          <p:cNvSpPr/>
          <p:nvPr/>
        </p:nvSpPr>
        <p:spPr>
          <a:xfrm>
            <a:off x="67296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מלבן מעוגל 233"/>
          <p:cNvSpPr/>
          <p:nvPr/>
        </p:nvSpPr>
        <p:spPr>
          <a:xfrm>
            <a:off x="6794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5337" y="24408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9353" y="24408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" name="מלבן מעוגל 236"/>
          <p:cNvSpPr/>
          <p:nvPr/>
        </p:nvSpPr>
        <p:spPr>
          <a:xfrm>
            <a:off x="290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מלבן מעוגל 237"/>
          <p:cNvSpPr/>
          <p:nvPr/>
        </p:nvSpPr>
        <p:spPr>
          <a:xfrm>
            <a:off x="3039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מלבן מעוגל 238"/>
          <p:cNvSpPr/>
          <p:nvPr/>
        </p:nvSpPr>
        <p:spPr>
          <a:xfrm>
            <a:off x="2974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מלבן מעוגל 239"/>
          <p:cNvSpPr/>
          <p:nvPr/>
        </p:nvSpPr>
        <p:spPr>
          <a:xfrm>
            <a:off x="31077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מלבן מעוגל 240"/>
          <p:cNvSpPr/>
          <p:nvPr/>
        </p:nvSpPr>
        <p:spPr>
          <a:xfrm>
            <a:off x="32373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מלבן מעוגל 241"/>
          <p:cNvSpPr/>
          <p:nvPr/>
        </p:nvSpPr>
        <p:spPr>
          <a:xfrm>
            <a:off x="31725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מלבן מעוגל 242"/>
          <p:cNvSpPr/>
          <p:nvPr/>
        </p:nvSpPr>
        <p:spPr>
          <a:xfrm>
            <a:off x="3309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מלבן מעוגל 243"/>
          <p:cNvSpPr/>
          <p:nvPr/>
        </p:nvSpPr>
        <p:spPr>
          <a:xfrm>
            <a:off x="345365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מלבן מעוגל 244"/>
          <p:cNvSpPr/>
          <p:nvPr/>
        </p:nvSpPr>
        <p:spPr>
          <a:xfrm>
            <a:off x="3381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מלבן מעוגל 245"/>
          <p:cNvSpPr/>
          <p:nvPr/>
        </p:nvSpPr>
        <p:spPr>
          <a:xfrm>
            <a:off x="35218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מלבן מעוגל 246"/>
          <p:cNvSpPr/>
          <p:nvPr/>
        </p:nvSpPr>
        <p:spPr>
          <a:xfrm>
            <a:off x="3651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מלבן מעוגל 247"/>
          <p:cNvSpPr/>
          <p:nvPr/>
        </p:nvSpPr>
        <p:spPr>
          <a:xfrm>
            <a:off x="35866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מלבן מעוגל 248"/>
          <p:cNvSpPr/>
          <p:nvPr/>
        </p:nvSpPr>
        <p:spPr>
          <a:xfrm>
            <a:off x="37991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מלבן מעוגל 249"/>
          <p:cNvSpPr/>
          <p:nvPr/>
        </p:nvSpPr>
        <p:spPr>
          <a:xfrm>
            <a:off x="371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מלבן מעוגל 250"/>
          <p:cNvSpPr/>
          <p:nvPr/>
        </p:nvSpPr>
        <p:spPr>
          <a:xfrm>
            <a:off x="3874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מלבן מעוגל 251"/>
          <p:cNvSpPr/>
          <p:nvPr/>
        </p:nvSpPr>
        <p:spPr>
          <a:xfrm>
            <a:off x="401124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מלבן מעוגל 252"/>
          <p:cNvSpPr/>
          <p:nvPr/>
        </p:nvSpPr>
        <p:spPr>
          <a:xfrm>
            <a:off x="394644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מלבן מעוגל 253"/>
          <p:cNvSpPr/>
          <p:nvPr/>
        </p:nvSpPr>
        <p:spPr>
          <a:xfrm>
            <a:off x="4083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מלבן מעוגל 254"/>
          <p:cNvSpPr/>
          <p:nvPr/>
        </p:nvSpPr>
        <p:spPr>
          <a:xfrm>
            <a:off x="422751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מלבן מעוגל 255"/>
          <p:cNvSpPr/>
          <p:nvPr/>
        </p:nvSpPr>
        <p:spPr>
          <a:xfrm>
            <a:off x="4155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מלבן מעוגל 256"/>
          <p:cNvSpPr/>
          <p:nvPr/>
        </p:nvSpPr>
        <p:spPr>
          <a:xfrm>
            <a:off x="42957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מלבן מעוגל 257"/>
          <p:cNvSpPr/>
          <p:nvPr/>
        </p:nvSpPr>
        <p:spPr>
          <a:xfrm>
            <a:off x="44253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מלבן מעוגל 258"/>
          <p:cNvSpPr/>
          <p:nvPr/>
        </p:nvSpPr>
        <p:spPr>
          <a:xfrm>
            <a:off x="43605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מלבן מעוגל 259"/>
          <p:cNvSpPr/>
          <p:nvPr/>
        </p:nvSpPr>
        <p:spPr>
          <a:xfrm>
            <a:off x="4493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מלבן מעוגל 260"/>
          <p:cNvSpPr/>
          <p:nvPr/>
        </p:nvSpPr>
        <p:spPr>
          <a:xfrm>
            <a:off x="461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מלבן מעוגל 261"/>
          <p:cNvSpPr/>
          <p:nvPr/>
        </p:nvSpPr>
        <p:spPr>
          <a:xfrm>
            <a:off x="4558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/>
          <a:srcRect t="77699"/>
          <a:stretch>
            <a:fillRect/>
          </a:stretch>
        </p:blipFill>
        <p:spPr bwMode="auto">
          <a:xfrm>
            <a:off x="1276872" y="5589240"/>
            <a:ext cx="6535488" cy="1268760"/>
          </a:xfrm>
          <a:prstGeom prst="rect">
            <a:avLst/>
          </a:prstGeom>
          <a:noFill/>
        </p:spPr>
      </p:pic>
      <p:sp>
        <p:nvSpPr>
          <p:cNvPr id="265" name="מלבן 264"/>
          <p:cNvSpPr/>
          <p:nvPr/>
        </p:nvSpPr>
        <p:spPr>
          <a:xfrm rot="20207522">
            <a:off x="2146249" y="5294264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מלבן 265"/>
          <p:cNvSpPr/>
          <p:nvPr/>
        </p:nvSpPr>
        <p:spPr>
          <a:xfrm rot="2319467">
            <a:off x="6390728" y="5324439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מלבן 266"/>
          <p:cNvSpPr/>
          <p:nvPr/>
        </p:nvSpPr>
        <p:spPr>
          <a:xfrm>
            <a:off x="5652120" y="5661248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מלבן 267"/>
          <p:cNvSpPr/>
          <p:nvPr/>
        </p:nvSpPr>
        <p:spPr>
          <a:xfrm>
            <a:off x="2843808" y="5661248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981\Models\Liveries-800\RYR_san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234" name="מלבן מעוגל 233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מלבן מעוגל 234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מלבן מעוגל 235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מלבן מעוגל 236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מלבן מעוגל 237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מלבן מעוגל 238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מלבן מעוגל 239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מלבן מעוגל 240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מלבן מעוגל 241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מלבן מעוגל 242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מלבן מעוגל 243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מלבן מעוגל 244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מלבן מעוגל 24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מלבן מעוגל 24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מלבן מעוגל 24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מלבן מעוגל 24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מלבן מעוגל 24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מלבן מעוגל 25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מלבן מעוגל 25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מלבן מעוגל 25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מלבן מעוגל 25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מלבן מעוגל 254"/>
          <p:cNvSpPr/>
          <p:nvPr/>
        </p:nvSpPr>
        <p:spPr>
          <a:xfrm>
            <a:off x="43449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מלבן מעוגל 25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מלבן מעוגל 256"/>
          <p:cNvSpPr/>
          <p:nvPr/>
        </p:nvSpPr>
        <p:spPr>
          <a:xfrm>
            <a:off x="4413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מלבן מעוגל 257"/>
          <p:cNvSpPr/>
          <p:nvPr/>
        </p:nvSpPr>
        <p:spPr>
          <a:xfrm>
            <a:off x="4539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מלבן מעוגל 258"/>
          <p:cNvSpPr/>
          <p:nvPr/>
        </p:nvSpPr>
        <p:spPr>
          <a:xfrm>
            <a:off x="44784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מלבן מעוגל 259"/>
          <p:cNvSpPr/>
          <p:nvPr/>
        </p:nvSpPr>
        <p:spPr>
          <a:xfrm>
            <a:off x="4618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מלבן מעוגל 260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מלבן מעוגל 261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מלבן מעוגל 262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מלבן מעוגל 263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מלבן מעוגל 264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מלבן מעוגל 265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מלבן מעוגל 266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מלבן מעוגל 267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מלבן מעוגל 268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מלבן מעוגל 269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מלבן מעוגל 270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מלבן מעוגל 271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מלבן מעוגל 272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מלבן מעוגל 273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מלבן מעוגל 274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מלבן מעוגל 275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מלבן מעוגל 276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מלבן מעוגל 277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מלבן מעוגל 278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מלבן מעוגל 279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מלבן מעוגל 280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מלבן מעוגל 281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מלבן מעוגל 282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מלבן מעוגל 283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מלבן מעוגל 284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מלבן מעוגל 285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מלבן מעוגל 286"/>
          <p:cNvSpPr/>
          <p:nvPr/>
        </p:nvSpPr>
        <p:spPr>
          <a:xfrm>
            <a:off x="4629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מלבן מעוגל 287"/>
          <p:cNvSpPr/>
          <p:nvPr/>
        </p:nvSpPr>
        <p:spPr>
          <a:xfrm>
            <a:off x="4564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מלבן מעוגל 288"/>
          <p:cNvSpPr/>
          <p:nvPr/>
        </p:nvSpPr>
        <p:spPr>
          <a:xfrm>
            <a:off x="46977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מלבן מעוגל 289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מלבן מעוגל 290"/>
          <p:cNvSpPr/>
          <p:nvPr/>
        </p:nvSpPr>
        <p:spPr>
          <a:xfrm>
            <a:off x="47625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מלבן מעוגל 291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מלבן מעוגל 292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מלבן מעוגל 293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מלבן מעוגל 294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מלבן מעוגל 295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מלבן מעוגל 296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מלבן מעוגל 297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מלבן מעוגל 298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מלבן מעוגל 299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מלבן מעוגל 300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מלבן מעוגל 301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מלבן מעוגל 302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מלבן מעוגל 303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מלבן מעוגל 304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מלבן מעוגל 305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מלבן מעוגל 306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מלבן מעוגל 307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מלבן מעוגל 308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מלבן מעוגל 309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מלבן מעוגל 310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מלבן מעוגל 311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מלבן מעוגל 312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מלבן מעוגל 313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מלבן מעוגל 314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מלבן מעוגל 315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מלבן מעוגל 316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מלבן מעוגל 317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מלבן מעוגל 318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מלבן מעוגל 319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מלבן מעוגל 320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מלבן מעוגל 321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מלבן מעוגל 322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מלבן מעוגל 323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מלבן מעוגל 324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מלבן מעוגל 325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מלבן מעוגל 326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מלבן מעוגל 327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מלבן מעוגל 328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מלבן מעוגל 329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מלבן מעוגל 330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מלבן מעוגל 331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מלבן מעוגל 332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מלבן מעוגל 333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מלבן מעוגל 334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מלבן מעוגל 335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מלבן מעוגל 336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מלבן מעוגל 337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מלבן מעוגל 338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88355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000" y="126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2" name="Picture 2" descr="C:\Users\User\AppData\Local\Temp\Rar$DRa0.981\Models\Liveries-800\RYR_santa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t="77177" r="64822"/>
          <a:stretch>
            <a:fillRect/>
          </a:stretch>
        </p:blipFill>
        <p:spPr bwMode="auto">
          <a:xfrm>
            <a:off x="1367408" y="5517232"/>
            <a:ext cx="2268488" cy="1340768"/>
          </a:xfrm>
          <a:prstGeom prst="rect">
            <a:avLst/>
          </a:prstGeom>
          <a:noFill/>
        </p:spPr>
      </p:pic>
      <p:pic>
        <p:nvPicPr>
          <p:cNvPr id="344" name="Picture 2" descr="C:\Users\User\AppData\Local\Temp\Rar$DRa0.981\Models\Liveries-800\RYR_santa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6678" t="77177"/>
          <a:stretch>
            <a:fillRect/>
          </a:stretch>
        </p:blipFill>
        <p:spPr bwMode="auto">
          <a:xfrm>
            <a:off x="5724128" y="5477084"/>
            <a:ext cx="2016224" cy="1380916"/>
          </a:xfrm>
          <a:prstGeom prst="rect">
            <a:avLst/>
          </a:prstGeom>
          <a:noFill/>
        </p:spPr>
      </p:pic>
      <p:pic>
        <p:nvPicPr>
          <p:cNvPr id="345" name="Picture 2" descr="C:\Users\User\AppData\Local\Temp\Rar$DRa0.981\Models\Liveries-800\RYR_santa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3450" t="83306" r="66501" b="3211"/>
          <a:stretch>
            <a:fillRect/>
          </a:stretch>
        </p:blipFill>
        <p:spPr bwMode="auto">
          <a:xfrm>
            <a:off x="2771800" y="5805264"/>
            <a:ext cx="648072" cy="792088"/>
          </a:xfrm>
          <a:prstGeom prst="rect">
            <a:avLst/>
          </a:prstGeom>
          <a:noFill/>
        </p:spPr>
      </p:pic>
      <p:pic>
        <p:nvPicPr>
          <p:cNvPr id="346" name="Picture 2" descr="C:\Users\User\AppData\Local\Temp\Rar$DRa0.981\Models\Liveries-800\RYR_santa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4567" t="83306" r="66501" b="5662"/>
          <a:stretch>
            <a:fillRect/>
          </a:stretch>
        </p:blipFill>
        <p:spPr bwMode="auto">
          <a:xfrm flipH="1">
            <a:off x="6444208" y="5373216"/>
            <a:ext cx="576064" cy="6480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6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/>
          <a:srcRect r="-1974" b="76375"/>
          <a:stretch>
            <a:fillRect/>
          </a:stretch>
        </p:blipFill>
        <p:spPr bwMode="auto">
          <a:xfrm>
            <a:off x="1187624" y="764704"/>
            <a:ext cx="6768752" cy="792087"/>
          </a:xfrm>
          <a:prstGeom prst="rect">
            <a:avLst/>
          </a:prstGeom>
          <a:noFill/>
        </p:spPr>
      </p:pic>
      <p:pic>
        <p:nvPicPr>
          <p:cNvPr id="7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775" r="-11" b="51175"/>
          <a:stretch>
            <a:fillRect/>
          </a:stretch>
        </p:blipFill>
        <p:spPr bwMode="auto">
          <a:xfrm>
            <a:off x="1259632" y="0"/>
            <a:ext cx="6624736" cy="764704"/>
          </a:xfrm>
          <a:prstGeom prst="rect">
            <a:avLst/>
          </a:prstGeom>
          <a:noFill/>
        </p:spPr>
      </p:pic>
      <p:sp>
        <p:nvSpPr>
          <p:cNvPr id="8" name="מלבן 7"/>
          <p:cNvSpPr/>
          <p:nvPr/>
        </p:nvSpPr>
        <p:spPr>
          <a:xfrm>
            <a:off x="2123728" y="2276872"/>
            <a:ext cx="4176464" cy="20162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>
            <a:off x="5580112" y="5373216"/>
            <a:ext cx="2383632" cy="1484784"/>
          </a:xfrm>
          <a:prstGeom prst="rect">
            <a:avLst/>
          </a:prstGeom>
          <a:noFill/>
        </p:spPr>
      </p:pic>
      <p:pic>
        <p:nvPicPr>
          <p:cNvPr id="10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 flipH="1">
            <a:off x="1187624" y="5373216"/>
            <a:ext cx="2383632" cy="1484784"/>
          </a:xfrm>
          <a:prstGeom prst="rect">
            <a:avLst/>
          </a:prstGeom>
          <a:noFill/>
        </p:spPr>
      </p:pic>
      <p:sp>
        <p:nvSpPr>
          <p:cNvPr id="11" name="מלבן מעוגל 10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מעוגל 14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מעוגל 15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מעוגל 16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מעוגל 21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מעוגל 22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מעוגל 23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מעוגל 24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מעוגל 25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מעוגל 26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מעוגל 27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43449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4413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מעוגל 34"/>
          <p:cNvSpPr/>
          <p:nvPr/>
        </p:nvSpPr>
        <p:spPr>
          <a:xfrm>
            <a:off x="4539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44784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4618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מלבן מעוגל 50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מלבן מעוגל 52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מלבן מעוגל 53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מלבן מעוגל 54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מלבן מעוגל 55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4629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4564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46977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47625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מלבן מעוגל 81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מלבן מעוגל 82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מלבן מעוגל 83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מלבן מעוגל 84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מלבן מעוגל 85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מלבן מעוגל 86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מלבן מעוגל 87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מלבן מעוגל 88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מלבן מעוגל 116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מלבן מעוגל 117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 flipH="1">
            <a:off x="2123728" y="5373216"/>
            <a:ext cx="943472" cy="731712"/>
          </a:xfrm>
          <a:prstGeom prst="rect">
            <a:avLst/>
          </a:prstGeom>
          <a:noFill/>
        </p:spPr>
      </p:pic>
      <p:pic>
        <p:nvPicPr>
          <p:cNvPr id="120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>
            <a:off x="6148808" y="5373216"/>
            <a:ext cx="943472" cy="731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154" name="מלבן 153"/>
          <p:cNvSpPr/>
          <p:nvPr/>
        </p:nvSpPr>
        <p:spPr>
          <a:xfrm>
            <a:off x="4211960" y="2276872"/>
            <a:ext cx="216024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מלבן 149"/>
          <p:cNvSpPr/>
          <p:nvPr/>
        </p:nvSpPr>
        <p:spPr>
          <a:xfrm>
            <a:off x="2123728" y="2276872"/>
            <a:ext cx="216024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9468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" name="Picture 2" descr="C:\Users\User\AppData\Local\Temp\Rar$DRa0.473\Models\Liveries\KLM.png"/>
          <p:cNvPicPr>
            <a:picLocks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5607" t="16638" r="1036" b="75043"/>
          <a:stretch>
            <a:fillRect/>
          </a:stretch>
        </p:blipFill>
        <p:spPr bwMode="auto">
          <a:xfrm>
            <a:off x="1331640" y="723600"/>
            <a:ext cx="6552000" cy="828000"/>
          </a:xfrm>
          <a:prstGeom prst="rect">
            <a:avLst/>
          </a:prstGeom>
          <a:noFill/>
        </p:spPr>
      </p:pic>
      <p:pic>
        <p:nvPicPr>
          <p:cNvPr id="148" name="Picture 2" descr="C:\Users\User\AppData\Local\Temp\Rar$DRa0.473\Models\Liveries\KLM.png"/>
          <p:cNvPicPr>
            <a:picLocks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20" t="31763" r="23724" b="60675"/>
          <a:stretch>
            <a:fillRect/>
          </a:stretch>
        </p:blipFill>
        <p:spPr bwMode="auto">
          <a:xfrm>
            <a:off x="1187624" y="3600"/>
            <a:ext cx="6683573" cy="756000"/>
          </a:xfrm>
          <a:prstGeom prst="rect">
            <a:avLst/>
          </a:prstGeom>
          <a:noFill/>
        </p:spPr>
      </p:pic>
      <p:pic>
        <p:nvPicPr>
          <p:cNvPr id="149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2411760" y="2564904"/>
            <a:ext cx="648072" cy="648072"/>
          </a:xfrm>
          <a:prstGeom prst="rect">
            <a:avLst/>
          </a:prstGeom>
          <a:noFill/>
        </p:spPr>
      </p:pic>
      <p:pic>
        <p:nvPicPr>
          <p:cNvPr id="151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3059832" y="3573016"/>
            <a:ext cx="648072" cy="648072"/>
          </a:xfrm>
          <a:prstGeom prst="rect">
            <a:avLst/>
          </a:prstGeom>
          <a:noFill/>
        </p:spPr>
      </p:pic>
      <p:pic>
        <p:nvPicPr>
          <p:cNvPr id="152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4716016" y="2564904"/>
            <a:ext cx="648072" cy="648072"/>
          </a:xfrm>
          <a:prstGeom prst="rect">
            <a:avLst/>
          </a:prstGeom>
          <a:noFill/>
        </p:spPr>
      </p:pic>
      <p:pic>
        <p:nvPicPr>
          <p:cNvPr id="153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5292080" y="3501008"/>
            <a:ext cx="648072" cy="648072"/>
          </a:xfrm>
          <a:prstGeom prst="rect">
            <a:avLst/>
          </a:prstGeom>
          <a:noFill/>
        </p:spPr>
      </p:pic>
      <p:sp>
        <p:nvSpPr>
          <p:cNvPr id="157" name="מלבן 156"/>
          <p:cNvSpPr/>
          <p:nvPr/>
        </p:nvSpPr>
        <p:spPr>
          <a:xfrm>
            <a:off x="1115616" y="4841776"/>
            <a:ext cx="237626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29109" t="4641" r="62538" b="90718"/>
          <a:stretch>
            <a:fillRect/>
          </a:stretch>
        </p:blipFill>
        <p:spPr bwMode="auto">
          <a:xfrm flipH="1">
            <a:off x="1619672" y="6093296"/>
            <a:ext cx="648072" cy="360040"/>
          </a:xfrm>
          <a:prstGeom prst="rect">
            <a:avLst/>
          </a:prstGeom>
          <a:noFill/>
        </p:spPr>
      </p:pic>
      <p:sp>
        <p:nvSpPr>
          <p:cNvPr id="159" name="מלבן 158"/>
          <p:cNvSpPr/>
          <p:nvPr/>
        </p:nvSpPr>
        <p:spPr>
          <a:xfrm>
            <a:off x="5652120" y="4841776"/>
            <a:ext cx="237626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29109" t="4641" r="62538" b="90718"/>
          <a:stretch>
            <a:fillRect/>
          </a:stretch>
        </p:blipFill>
        <p:spPr bwMode="auto">
          <a:xfrm flipH="1">
            <a:off x="6876256" y="6093296"/>
            <a:ext cx="648072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9468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AppData\Local\Temp\Rar$DRa0.593\Models\Liveries\THY-8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6347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0506" y="90872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255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7" r="-669" b="88572"/>
          <a:stretch>
            <a:fillRect/>
          </a:stretch>
        </p:blipFill>
        <p:spPr bwMode="auto">
          <a:xfrm>
            <a:off x="1187624" y="0"/>
            <a:ext cx="6696744" cy="756000"/>
          </a:xfrm>
          <a:prstGeom prst="rect">
            <a:avLst/>
          </a:prstGeom>
          <a:noFill/>
        </p:spPr>
      </p:pic>
      <p:pic>
        <p:nvPicPr>
          <p:cNvPr id="256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21" t="11428" r="370" b="77022"/>
          <a:stretch>
            <a:fillRect/>
          </a:stretch>
        </p:blipFill>
        <p:spPr bwMode="auto">
          <a:xfrm>
            <a:off x="1259632" y="692696"/>
            <a:ext cx="6696744" cy="855304"/>
          </a:xfrm>
          <a:prstGeom prst="rect">
            <a:avLst/>
          </a:prstGeom>
          <a:noFill/>
        </p:spPr>
      </p:pic>
      <p:pic>
        <p:nvPicPr>
          <p:cNvPr id="257" name="Picture 2" descr="C:\Users\User\AppData\Local\Temp\Rar$DRa0.498\Models\Liveries\UAL-900.png"/>
          <p:cNvPicPr>
            <a:picLocks noChangeAspect="1" noChangeArrowheads="1"/>
          </p:cNvPicPr>
          <p:nvPr/>
        </p:nvPicPr>
        <p:blipFill>
          <a:blip r:embed="rId3" cstate="print"/>
          <a:srcRect l="14426" t="33477" r="370" b="38173"/>
          <a:stretch>
            <a:fillRect/>
          </a:stretch>
        </p:blipFill>
        <p:spPr bwMode="auto">
          <a:xfrm>
            <a:off x="2123728" y="2276872"/>
            <a:ext cx="5832648" cy="2088232"/>
          </a:xfrm>
          <a:prstGeom prst="rect">
            <a:avLst/>
          </a:prstGeom>
          <a:noFill/>
        </p:spPr>
      </p:pic>
      <p:pic>
        <p:nvPicPr>
          <p:cNvPr id="258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380" t="76527" r="1367"/>
          <a:stretch>
            <a:fillRect/>
          </a:stretch>
        </p:blipFill>
        <p:spPr bwMode="auto">
          <a:xfrm>
            <a:off x="5580113" y="5301208"/>
            <a:ext cx="2371177" cy="1517238"/>
          </a:xfrm>
          <a:prstGeom prst="rect">
            <a:avLst/>
          </a:prstGeom>
          <a:noFill/>
        </p:spPr>
      </p:pic>
      <p:pic>
        <p:nvPicPr>
          <p:cNvPr id="259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380" t="76527"/>
          <a:stretch>
            <a:fillRect/>
          </a:stretch>
        </p:blipFill>
        <p:spPr bwMode="auto">
          <a:xfrm flipH="1">
            <a:off x="1162000" y="5301209"/>
            <a:ext cx="2401888" cy="1517238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83671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4042" y="11663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8123</TotalTime>
  <Words>0</Words>
  <Application>Microsoft Office PowerPoint</Application>
  <PresentationFormat>‫הצגה על המסך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24</cp:revision>
  <dcterms:created xsi:type="dcterms:W3CDTF">2017-05-20T16:56:21Z</dcterms:created>
  <dcterms:modified xsi:type="dcterms:W3CDTF">2017-08-18T19:06:06Z</dcterms:modified>
</cp:coreProperties>
</file>