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-10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7E1-7D06-4219-96BF-D8F99CF82D1A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9468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980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AppData\Local\Temp\Rar$DRa0.593\Models\Liveries\THY-8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163472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0506" y="90872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0</Words>
  <Application>Microsoft Office PowerPoint</Application>
  <PresentationFormat>‫הצגה על המסך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3" baseType="lpstr">
      <vt:lpstr>ערכת נושא Office</vt:lpstr>
      <vt:lpstr>שקופית 1</vt:lpstr>
      <vt:lpstr>שקופית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15</cp:revision>
  <dcterms:created xsi:type="dcterms:W3CDTF">2017-05-20T16:56:21Z</dcterms:created>
  <dcterms:modified xsi:type="dcterms:W3CDTF">2017-05-22T09:17:00Z</dcterms:modified>
</cp:coreProperties>
</file>