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91"/>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Prasad.P</a:t>
            </a:r>
            <a:endParaRPr lang="en-US"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REGISTER NO      : 122203681(</a:t>
            </a:r>
            <a:r>
              <a:rPr lang="en-US" sz="2000" dirty="0"/>
              <a:t>ansunm1611d22CP042)</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696</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Arial</vt:lpstr>
      <vt:lpstr>Trebuchet MS</vt:lpstr>
      <vt:lpstr>Calibri</vt:lpstr>
      <vt:lpstr>Roboto</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HEMANTH S</cp:lastModifiedBy>
  <cp:revision>12</cp:revision>
  <dcterms:created xsi:type="dcterms:W3CDTF">2024-09-01T02:42:38Z</dcterms:created>
  <dcterms:modified xsi:type="dcterms:W3CDTF">2024-10-24T11:27:42Z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