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D5592E-5F18-A9A3-5D6D-9760D7180450}"/>
              </a:ext>
            </a:extLst>
          </p:cNvPr>
          <p:cNvSpPr txBox="1"/>
          <p:nvPr/>
        </p:nvSpPr>
        <p:spPr>
          <a:xfrm>
            <a:off x="613948" y="1204912"/>
            <a:ext cx="11292301" cy="830997"/>
          </a:xfrm>
          <a:prstGeom prst="rect">
            <a:avLst/>
          </a:prstGeom>
          <a:noFill/>
        </p:spPr>
        <p:txBody>
          <a:bodyPr wrap="square" rtlCol="0">
            <a:spAutoFit/>
          </a:bodyPr>
          <a:lstStyle/>
          <a:p>
            <a:pPr algn="l"/>
            <a:r>
              <a:rPr lang="en-US" sz="4800" b="1" u="sng"/>
              <a:t>Employee Data Analytics Using Excel </a:t>
            </a:r>
          </a:p>
        </p:txBody>
      </p:sp>
      <p:sp>
        <p:nvSpPr>
          <p:cNvPr id="5" name="TextBox 4">
            <a:extLst>
              <a:ext uri="{FF2B5EF4-FFF2-40B4-BE49-F238E27FC236}">
                <a16:creationId xmlns:a16="http://schemas.microsoft.com/office/drawing/2014/main" id="{D4F63677-7F69-6DB8-0C10-8B5CB8AA3898}"/>
              </a:ext>
            </a:extLst>
          </p:cNvPr>
          <p:cNvSpPr txBox="1"/>
          <p:nvPr/>
        </p:nvSpPr>
        <p:spPr>
          <a:xfrm>
            <a:off x="468404" y="3429000"/>
            <a:ext cx="13237700" cy="2677656"/>
          </a:xfrm>
          <a:prstGeom prst="rect">
            <a:avLst/>
          </a:prstGeom>
          <a:noFill/>
        </p:spPr>
        <p:txBody>
          <a:bodyPr wrap="square" rtlCol="0">
            <a:spAutoFit/>
          </a:bodyPr>
          <a:lstStyle/>
          <a:p>
            <a:pPr algn="l"/>
            <a:r>
              <a:rPr lang="en-US" sz="2800" b="1" dirty="0">
                <a:solidFill>
                  <a:schemeClr val="accent5">
                    <a:lumMod val="75000"/>
                  </a:schemeClr>
                </a:solidFill>
              </a:rPr>
              <a:t>STUDENT</a:t>
            </a:r>
            <a:r>
              <a:rPr lang="en-US" sz="2800" b="1" dirty="0">
                <a:solidFill>
                  <a:schemeClr val="accent5">
                    <a:lumMod val="20000"/>
                    <a:lumOff val="80000"/>
                  </a:schemeClr>
                </a:solidFill>
              </a:rPr>
              <a:t> </a:t>
            </a:r>
            <a:r>
              <a:rPr lang="en-US" sz="2800" b="1" dirty="0">
                <a:solidFill>
                  <a:schemeClr val="accent5">
                    <a:lumMod val="75000"/>
                  </a:schemeClr>
                </a:solidFill>
              </a:rPr>
              <a:t>NAME</a:t>
            </a:r>
            <a:r>
              <a:rPr lang="en-US" sz="2800" dirty="0">
                <a:solidFill>
                  <a:schemeClr val="bg1"/>
                </a:solidFill>
              </a:rPr>
              <a:t>:  KARAN KANTH. R
</a:t>
            </a:r>
            <a:r>
              <a:rPr lang="en-US" sz="2800" b="1" dirty="0">
                <a:solidFill>
                  <a:schemeClr val="accent5">
                    <a:lumMod val="75000"/>
                  </a:schemeClr>
                </a:solidFill>
              </a:rPr>
              <a:t>ROLL NO</a:t>
            </a:r>
            <a:r>
              <a:rPr lang="en-US" sz="2800" dirty="0">
                <a:solidFill>
                  <a:schemeClr val="bg1"/>
                </a:solidFill>
              </a:rPr>
              <a:t>: 22BC32
</a:t>
            </a:r>
            <a:r>
              <a:rPr lang="en-US" sz="2800" b="1" dirty="0">
                <a:solidFill>
                  <a:schemeClr val="accent5">
                    <a:lumMod val="75000"/>
                  </a:schemeClr>
                </a:solidFill>
              </a:rPr>
              <a:t>REGISTER NUMBER</a:t>
            </a:r>
            <a:r>
              <a:rPr lang="en-US" sz="2800" dirty="0">
                <a:solidFill>
                  <a:schemeClr val="bg1"/>
                </a:solidFill>
              </a:rPr>
              <a:t>: 312218901
</a:t>
            </a:r>
            <a:r>
              <a:rPr lang="en-US" sz="2800" b="1" dirty="0">
                <a:solidFill>
                  <a:schemeClr val="accent5">
                    <a:lumMod val="75000"/>
                  </a:schemeClr>
                </a:solidFill>
              </a:rPr>
              <a:t>NAAN MUDHALVAN</a:t>
            </a:r>
            <a:r>
              <a:rPr lang="en-US" sz="2800" b="1" dirty="0">
                <a:solidFill>
                  <a:schemeClr val="bg1"/>
                </a:solidFill>
              </a:rPr>
              <a:t> </a:t>
            </a:r>
            <a:r>
              <a:rPr lang="en-US" sz="2800" b="1" dirty="0">
                <a:solidFill>
                  <a:schemeClr val="accent5">
                    <a:lumMod val="75000"/>
                  </a:schemeClr>
                </a:solidFill>
              </a:rPr>
              <a:t>ID</a:t>
            </a:r>
            <a:r>
              <a:rPr lang="en-US" sz="2800" dirty="0">
                <a:solidFill>
                  <a:schemeClr val="bg1"/>
                </a:solidFill>
              </a:rPr>
              <a:t>: A001C3A55744E3085D44C504F053DB33
</a:t>
            </a:r>
            <a:r>
              <a:rPr lang="en-US" sz="2800" b="1" dirty="0">
                <a:solidFill>
                  <a:schemeClr val="accent5">
                    <a:lumMod val="75000"/>
                  </a:schemeClr>
                </a:solidFill>
              </a:rPr>
              <a:t>DEPARTMENT</a:t>
            </a:r>
            <a:r>
              <a:rPr lang="en-US" sz="2800" dirty="0">
                <a:solidFill>
                  <a:schemeClr val="bg1"/>
                </a:solidFill>
              </a:rPr>
              <a:t>: BACHALOR OF COMMERCE (GENERAL)
</a:t>
            </a:r>
            <a:r>
              <a:rPr lang="en-US" sz="2800" b="1" dirty="0">
                <a:solidFill>
                  <a:schemeClr val="accent5">
                    <a:lumMod val="75000"/>
                  </a:schemeClr>
                </a:solidFill>
              </a:rPr>
              <a:t>COLLEGE</a:t>
            </a:r>
            <a:r>
              <a:rPr lang="en-US" sz="2800" dirty="0">
                <a:solidFill>
                  <a:schemeClr val="bg1"/>
                </a:solidFill>
              </a:rPr>
              <a:t>: AVICHI COLLEGE OF ARTS AND SCIENCE, VIRUGAMBAKKAM</a:t>
            </a:r>
          </a:p>
        </p:txBody>
      </p:sp>
    </p:spTree>
    <p:extLst>
      <p:ext uri="{BB962C8B-B14F-4D97-AF65-F5344CB8AC3E}">
        <p14:creationId xmlns:p14="http://schemas.microsoft.com/office/powerpoint/2010/main" val="331753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66F0-BFA4-86E7-49F0-DCED8B77AAB9}"/>
              </a:ext>
            </a:extLst>
          </p:cNvPr>
          <p:cNvSpPr>
            <a:spLocks noGrp="1"/>
          </p:cNvSpPr>
          <p:nvPr>
            <p:ph type="title"/>
          </p:nvPr>
        </p:nvSpPr>
        <p:spPr/>
        <p:txBody>
          <a:bodyPr>
            <a:normAutofit/>
          </a:bodyPr>
          <a:lstStyle/>
          <a:p>
            <a:r>
              <a:rPr lang="en-US" sz="4000"/>
              <a:t>Modelling </a:t>
            </a:r>
          </a:p>
        </p:txBody>
      </p:sp>
      <p:sp>
        <p:nvSpPr>
          <p:cNvPr id="5" name="Content Placeholder 4">
            <a:extLst>
              <a:ext uri="{FF2B5EF4-FFF2-40B4-BE49-F238E27FC236}">
                <a16:creationId xmlns:a16="http://schemas.microsoft.com/office/drawing/2014/main" id="{5B66B2FE-15F1-81C2-95F7-5E6B159DE57B}"/>
              </a:ext>
            </a:extLst>
          </p:cNvPr>
          <p:cNvSpPr>
            <a:spLocks noGrp="1"/>
          </p:cNvSpPr>
          <p:nvPr>
            <p:ph idx="1"/>
          </p:nvPr>
        </p:nvSpPr>
        <p:spPr>
          <a:xfrm>
            <a:off x="1628942" y="1978091"/>
            <a:ext cx="3097840" cy="4546536"/>
          </a:xfrm>
        </p:spPr>
        <p:txBody>
          <a:bodyPr>
            <a:noAutofit/>
          </a:bodyPr>
          <a:lstStyle/>
          <a:p>
            <a:pPr marL="0" indent="0">
              <a:buNone/>
            </a:pPr>
            <a:r>
              <a:rPr lang="en-US" sz="1600"/>
              <a:t>Data collection :
1). Department
2). Division
3). Job Function
4). Employee Classification
DATA CLEANING:
1). Start date
2). End date
PERFORMANCE LEVEL:
1). Very high
2). High
3). Medium
4). Low</a:t>
            </a:r>
          </a:p>
        </p:txBody>
      </p:sp>
      <p:pic>
        <p:nvPicPr>
          <p:cNvPr id="10" name="Picture 10">
            <a:extLst>
              <a:ext uri="{FF2B5EF4-FFF2-40B4-BE49-F238E27FC236}">
                <a16:creationId xmlns:a16="http://schemas.microsoft.com/office/drawing/2014/main" id="{D6A33989-7650-9AC4-84AE-00746379A8A6}"/>
              </a:ext>
            </a:extLst>
          </p:cNvPr>
          <p:cNvPicPr>
            <a:picLocks noChangeAspect="1"/>
          </p:cNvPicPr>
          <p:nvPr/>
        </p:nvPicPr>
        <p:blipFill>
          <a:blip r:embed="rId2"/>
          <a:stretch>
            <a:fillRect/>
          </a:stretch>
        </p:blipFill>
        <p:spPr>
          <a:xfrm>
            <a:off x="6962776" y="2108233"/>
            <a:ext cx="4538662" cy="4286251"/>
          </a:xfrm>
          <a:prstGeom prst="rect">
            <a:avLst/>
          </a:prstGeom>
        </p:spPr>
      </p:pic>
    </p:spTree>
    <p:extLst>
      <p:ext uri="{BB962C8B-B14F-4D97-AF65-F5344CB8AC3E}">
        <p14:creationId xmlns:p14="http://schemas.microsoft.com/office/powerpoint/2010/main" val="340795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0634-91BF-8F34-DB93-47219E61A549}"/>
              </a:ext>
            </a:extLst>
          </p:cNvPr>
          <p:cNvSpPr>
            <a:spLocks noGrp="1"/>
          </p:cNvSpPr>
          <p:nvPr>
            <p:ph type="title"/>
          </p:nvPr>
        </p:nvSpPr>
        <p:spPr/>
        <p:txBody>
          <a:bodyPr>
            <a:normAutofit/>
          </a:bodyPr>
          <a:lstStyle/>
          <a:p>
            <a:r>
              <a:rPr lang="en-US" sz="4000"/>
              <a:t>Results</a:t>
            </a:r>
          </a:p>
        </p:txBody>
      </p:sp>
      <p:pic>
        <p:nvPicPr>
          <p:cNvPr id="4" name="Picture 4">
            <a:extLst>
              <a:ext uri="{FF2B5EF4-FFF2-40B4-BE49-F238E27FC236}">
                <a16:creationId xmlns:a16="http://schemas.microsoft.com/office/drawing/2014/main" id="{1371DFD4-4A5F-6E37-8A9E-18E8D5682328}"/>
              </a:ext>
            </a:extLst>
          </p:cNvPr>
          <p:cNvPicPr>
            <a:picLocks noGrp="1" noChangeAspect="1"/>
          </p:cNvPicPr>
          <p:nvPr>
            <p:ph idx="1"/>
          </p:nvPr>
        </p:nvPicPr>
        <p:blipFill>
          <a:blip r:embed="rId2"/>
          <a:stretch>
            <a:fillRect/>
          </a:stretch>
        </p:blipFill>
        <p:spPr>
          <a:xfrm>
            <a:off x="581193" y="2131219"/>
            <a:ext cx="10789276" cy="4726781"/>
          </a:xfrm>
        </p:spPr>
      </p:pic>
    </p:spTree>
    <p:extLst>
      <p:ext uri="{BB962C8B-B14F-4D97-AF65-F5344CB8AC3E}">
        <p14:creationId xmlns:p14="http://schemas.microsoft.com/office/powerpoint/2010/main" val="265951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6F31-062C-CEBD-6567-A1DD8E62FD0A}"/>
              </a:ext>
            </a:extLst>
          </p:cNvPr>
          <p:cNvSpPr>
            <a:spLocks noGrp="1"/>
          </p:cNvSpPr>
          <p:nvPr>
            <p:ph type="title"/>
          </p:nvPr>
        </p:nvSpPr>
        <p:spPr/>
        <p:txBody>
          <a:bodyPr/>
          <a:lstStyle/>
          <a:p>
            <a:r>
              <a:rPr lang="en-US" sz="4000"/>
              <a:t>Conclusion</a:t>
            </a:r>
            <a:r>
              <a:rPr lang="en-US"/>
              <a:t> </a:t>
            </a:r>
          </a:p>
        </p:txBody>
      </p:sp>
      <p:sp>
        <p:nvSpPr>
          <p:cNvPr id="3" name="Content Placeholder 2">
            <a:extLst>
              <a:ext uri="{FF2B5EF4-FFF2-40B4-BE49-F238E27FC236}">
                <a16:creationId xmlns:a16="http://schemas.microsoft.com/office/drawing/2014/main" id="{9D1AADE9-B52F-4CEE-7B20-55F7C11C73C1}"/>
              </a:ext>
            </a:extLst>
          </p:cNvPr>
          <p:cNvSpPr>
            <a:spLocks noGrp="1"/>
          </p:cNvSpPr>
          <p:nvPr>
            <p:ph idx="1"/>
          </p:nvPr>
        </p:nvSpPr>
        <p:spPr/>
        <p:txBody>
          <a:bodyPr>
            <a:noAutofit/>
          </a:bodyPr>
          <a:lstStyle/>
          <a:p>
            <a:r>
              <a:rPr lang="en-US" sz="4000"/>
              <a:t>In conclusion, a thorough summary for a data analysis in a research study involves strategically synthesizing the key findings regarding each employee’s performance level, highlighting their implications, and briefly outlining their contributions to the organization.</a:t>
            </a:r>
          </a:p>
        </p:txBody>
      </p:sp>
    </p:spTree>
    <p:extLst>
      <p:ext uri="{BB962C8B-B14F-4D97-AF65-F5344CB8AC3E}">
        <p14:creationId xmlns:p14="http://schemas.microsoft.com/office/powerpoint/2010/main" val="197023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5D1A-6718-A982-42C5-5BEFDF4C399F}"/>
              </a:ext>
            </a:extLst>
          </p:cNvPr>
          <p:cNvSpPr>
            <a:spLocks noGrp="1"/>
          </p:cNvSpPr>
          <p:nvPr>
            <p:ph type="title"/>
          </p:nvPr>
        </p:nvSpPr>
        <p:spPr/>
        <p:txBody>
          <a:bodyPr>
            <a:normAutofit/>
          </a:bodyPr>
          <a:lstStyle/>
          <a:p>
            <a:r>
              <a:rPr lang="en-US" sz="4000"/>
              <a:t>Project title </a:t>
            </a:r>
          </a:p>
        </p:txBody>
      </p:sp>
      <p:pic>
        <p:nvPicPr>
          <p:cNvPr id="5" name="Picture 5">
            <a:extLst>
              <a:ext uri="{FF2B5EF4-FFF2-40B4-BE49-F238E27FC236}">
                <a16:creationId xmlns:a16="http://schemas.microsoft.com/office/drawing/2014/main" id="{2C54066D-6BC3-65FC-FCA0-2454C6A613F5}"/>
              </a:ext>
            </a:extLst>
          </p:cNvPr>
          <p:cNvPicPr>
            <a:picLocks noChangeAspect="1"/>
          </p:cNvPicPr>
          <p:nvPr/>
        </p:nvPicPr>
        <p:blipFill>
          <a:blip r:embed="rId2"/>
          <a:stretch>
            <a:fillRect/>
          </a:stretch>
        </p:blipFill>
        <p:spPr>
          <a:xfrm>
            <a:off x="0" y="1893094"/>
            <a:ext cx="12192000" cy="4774407"/>
          </a:xfrm>
          <a:prstGeom prst="rect">
            <a:avLst/>
          </a:prstGeom>
        </p:spPr>
      </p:pic>
      <p:sp>
        <p:nvSpPr>
          <p:cNvPr id="7" name="TextBox 6">
            <a:extLst>
              <a:ext uri="{FF2B5EF4-FFF2-40B4-BE49-F238E27FC236}">
                <a16:creationId xmlns:a16="http://schemas.microsoft.com/office/drawing/2014/main" id="{5FE20161-CF2E-DBA3-DD74-184663D3894B}"/>
              </a:ext>
            </a:extLst>
          </p:cNvPr>
          <p:cNvSpPr txBox="1"/>
          <p:nvPr/>
        </p:nvSpPr>
        <p:spPr>
          <a:xfrm>
            <a:off x="1187508" y="2453962"/>
            <a:ext cx="7623118" cy="1323439"/>
          </a:xfrm>
          <a:prstGeom prst="rect">
            <a:avLst/>
          </a:prstGeom>
          <a:noFill/>
        </p:spPr>
        <p:txBody>
          <a:bodyPr wrap="square" rtlCol="0">
            <a:spAutoFit/>
          </a:bodyPr>
          <a:lstStyle/>
          <a:p>
            <a:pPr algn="l"/>
            <a:r>
              <a:rPr lang="en-US" sz="4000" b="1">
                <a:solidFill>
                  <a:schemeClr val="bg1"/>
                </a:solidFill>
              </a:rPr>
              <a:t>Employee Performance Analytics  using Excel </a:t>
            </a:r>
          </a:p>
        </p:txBody>
      </p:sp>
    </p:spTree>
    <p:extLst>
      <p:ext uri="{BB962C8B-B14F-4D97-AF65-F5344CB8AC3E}">
        <p14:creationId xmlns:p14="http://schemas.microsoft.com/office/powerpoint/2010/main" val="32424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8EB582B1-0173-6982-2E16-E130704BB401}"/>
              </a:ext>
            </a:extLst>
          </p:cNvPr>
          <p:cNvPicPr>
            <a:picLocks noChangeAspect="1"/>
          </p:cNvPicPr>
          <p:nvPr/>
        </p:nvPicPr>
        <p:blipFill>
          <a:blip r:embed="rId2"/>
          <a:stretch>
            <a:fillRect/>
          </a:stretch>
        </p:blipFill>
        <p:spPr>
          <a:xfrm>
            <a:off x="9104415" y="2123971"/>
            <a:ext cx="2657879" cy="4267194"/>
          </a:xfrm>
          <a:prstGeom prst="rect">
            <a:avLst/>
          </a:prstGeom>
        </p:spPr>
      </p:pic>
      <p:sp>
        <p:nvSpPr>
          <p:cNvPr id="6" name="Title 5">
            <a:extLst>
              <a:ext uri="{FF2B5EF4-FFF2-40B4-BE49-F238E27FC236}">
                <a16:creationId xmlns:a16="http://schemas.microsoft.com/office/drawing/2014/main" id="{C2C3A8C9-6275-FA5A-BB97-886F1C496817}"/>
              </a:ext>
            </a:extLst>
          </p:cNvPr>
          <p:cNvSpPr>
            <a:spLocks noGrp="1"/>
          </p:cNvSpPr>
          <p:nvPr>
            <p:ph type="title"/>
          </p:nvPr>
        </p:nvSpPr>
        <p:spPr/>
        <p:txBody>
          <a:bodyPr/>
          <a:lstStyle/>
          <a:p>
            <a:r>
              <a:rPr lang="en-US" dirty="0"/>
              <a:t>AGENDA</a:t>
            </a:r>
          </a:p>
        </p:txBody>
      </p:sp>
      <p:sp>
        <p:nvSpPr>
          <p:cNvPr id="7" name="TextBox 6">
            <a:extLst>
              <a:ext uri="{FF2B5EF4-FFF2-40B4-BE49-F238E27FC236}">
                <a16:creationId xmlns:a16="http://schemas.microsoft.com/office/drawing/2014/main" id="{199C7834-F93A-1802-8889-05A37AF6137B}"/>
              </a:ext>
            </a:extLst>
          </p:cNvPr>
          <p:cNvSpPr txBox="1"/>
          <p:nvPr/>
        </p:nvSpPr>
        <p:spPr>
          <a:xfrm>
            <a:off x="1238251" y="3750625"/>
            <a:ext cx="3128405" cy="2308324"/>
          </a:xfrm>
          <a:prstGeom prst="rect">
            <a:avLst/>
          </a:prstGeom>
          <a:noFill/>
        </p:spPr>
        <p:txBody>
          <a:bodyPr wrap="square" rtlCol="0">
            <a:spAutoFit/>
          </a:bodyPr>
          <a:lstStyle/>
          <a:p>
            <a:pPr algn="l"/>
            <a:r>
              <a:rPr lang="en-US" dirty="0"/>
              <a:t>Project overview </a:t>
            </a:r>
          </a:p>
          <a:p>
            <a:pPr algn="l"/>
            <a:r>
              <a:rPr lang="en-US" dirty="0"/>
              <a:t>Problem statement </a:t>
            </a:r>
          </a:p>
          <a:p>
            <a:pPr algn="l"/>
            <a:r>
              <a:rPr lang="en-US" dirty="0"/>
              <a:t>Our solution and proposition</a:t>
            </a:r>
          </a:p>
          <a:p>
            <a:pPr algn="l"/>
            <a:r>
              <a:rPr lang="en-US" dirty="0"/>
              <a:t>Data set Description</a:t>
            </a:r>
          </a:p>
          <a:p>
            <a:pPr algn="l"/>
            <a:r>
              <a:rPr lang="en-US" dirty="0"/>
              <a:t>Modelling Approach</a:t>
            </a:r>
          </a:p>
          <a:p>
            <a:pPr algn="l"/>
            <a:r>
              <a:rPr lang="en-US" dirty="0"/>
              <a:t>End users</a:t>
            </a:r>
          </a:p>
          <a:p>
            <a:pPr algn="l"/>
            <a:r>
              <a:rPr lang="en-US" dirty="0"/>
              <a:t>Result and discussion </a:t>
            </a:r>
          </a:p>
          <a:p>
            <a:pPr algn="l"/>
            <a:r>
              <a:rPr lang="en-US" dirty="0"/>
              <a:t>Conclusion </a:t>
            </a:r>
          </a:p>
        </p:txBody>
      </p:sp>
      <p:sp>
        <p:nvSpPr>
          <p:cNvPr id="2" name="TextBox 1">
            <a:extLst>
              <a:ext uri="{FF2B5EF4-FFF2-40B4-BE49-F238E27FC236}">
                <a16:creationId xmlns:a16="http://schemas.microsoft.com/office/drawing/2014/main" id="{6FBF672E-F69F-12A8-9726-EF141F707B6E}"/>
              </a:ext>
            </a:extLst>
          </p:cNvPr>
          <p:cNvSpPr txBox="1"/>
          <p:nvPr/>
        </p:nvSpPr>
        <p:spPr>
          <a:xfrm>
            <a:off x="5184074" y="251212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46118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837D-A131-4A31-E25E-6D4274F2582F}"/>
              </a:ext>
            </a:extLst>
          </p:cNvPr>
          <p:cNvSpPr>
            <a:spLocks noGrp="1"/>
          </p:cNvSpPr>
          <p:nvPr>
            <p:ph type="title"/>
          </p:nvPr>
        </p:nvSpPr>
        <p:spPr/>
        <p:txBody>
          <a:bodyPr>
            <a:normAutofit/>
          </a:bodyPr>
          <a:lstStyle/>
          <a:p>
            <a:r>
              <a:rPr lang="en-US" sz="4000"/>
              <a:t>PROBLEM STATEMENT </a:t>
            </a:r>
          </a:p>
        </p:txBody>
      </p:sp>
      <p:sp>
        <p:nvSpPr>
          <p:cNvPr id="3" name="Content Placeholder 2">
            <a:extLst>
              <a:ext uri="{FF2B5EF4-FFF2-40B4-BE49-F238E27FC236}">
                <a16:creationId xmlns:a16="http://schemas.microsoft.com/office/drawing/2014/main" id="{3A7C4287-B9C0-F9AC-FB2D-FA3043A17D47}"/>
              </a:ext>
            </a:extLst>
          </p:cNvPr>
          <p:cNvSpPr>
            <a:spLocks noGrp="1"/>
          </p:cNvSpPr>
          <p:nvPr>
            <p:ph idx="1"/>
          </p:nvPr>
        </p:nvSpPr>
        <p:spPr>
          <a:xfrm>
            <a:off x="2436916" y="2180497"/>
            <a:ext cx="8436428" cy="4177750"/>
          </a:xfrm>
        </p:spPr>
        <p:txBody>
          <a:bodyPr>
            <a:normAutofit/>
          </a:bodyPr>
          <a:lstStyle/>
          <a:p>
            <a:r>
              <a:rPr lang="en-US" sz="2800"/>
              <a:t>We have a vast dataset of employee information in Excel, which includes personal details, job roles, performance metrics, and attendance records. Despite possessing this data, we encounter challenges in effectively analyzing and utilizing it for decision-making purposes.</a:t>
            </a:r>
          </a:p>
        </p:txBody>
      </p:sp>
      <p:pic>
        <p:nvPicPr>
          <p:cNvPr id="4" name="Picture 4">
            <a:extLst>
              <a:ext uri="{FF2B5EF4-FFF2-40B4-BE49-F238E27FC236}">
                <a16:creationId xmlns:a16="http://schemas.microsoft.com/office/drawing/2014/main" id="{FF5D73B5-8024-5EBD-5211-3F4D881F533B}"/>
              </a:ext>
            </a:extLst>
          </p:cNvPr>
          <p:cNvPicPr>
            <a:picLocks noChangeAspect="1"/>
          </p:cNvPicPr>
          <p:nvPr/>
        </p:nvPicPr>
        <p:blipFill>
          <a:blip r:embed="rId2"/>
          <a:stretch>
            <a:fillRect/>
          </a:stretch>
        </p:blipFill>
        <p:spPr>
          <a:xfrm>
            <a:off x="-95094" y="1715956"/>
            <a:ext cx="2853634" cy="3903000"/>
          </a:xfrm>
          <a:prstGeom prst="rect">
            <a:avLst/>
          </a:prstGeom>
        </p:spPr>
      </p:pic>
    </p:spTree>
    <p:extLst>
      <p:ext uri="{BB962C8B-B14F-4D97-AF65-F5344CB8AC3E}">
        <p14:creationId xmlns:p14="http://schemas.microsoft.com/office/powerpoint/2010/main" val="53285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D88A-3725-A9D8-6C7F-60C4BD4C991B}"/>
              </a:ext>
            </a:extLst>
          </p:cNvPr>
          <p:cNvSpPr>
            <a:spLocks noGrp="1"/>
          </p:cNvSpPr>
          <p:nvPr>
            <p:ph type="title"/>
          </p:nvPr>
        </p:nvSpPr>
        <p:spPr/>
        <p:txBody>
          <a:bodyPr>
            <a:normAutofit/>
          </a:bodyPr>
          <a:lstStyle/>
          <a:p>
            <a:r>
              <a:rPr lang="en-US" sz="4000"/>
              <a:t>Project overview </a:t>
            </a:r>
          </a:p>
        </p:txBody>
      </p:sp>
      <p:sp>
        <p:nvSpPr>
          <p:cNvPr id="3" name="Content Placeholder 2">
            <a:extLst>
              <a:ext uri="{FF2B5EF4-FFF2-40B4-BE49-F238E27FC236}">
                <a16:creationId xmlns:a16="http://schemas.microsoft.com/office/drawing/2014/main" id="{B8BB3B28-6396-357C-9E93-C28F1264B0CA}"/>
              </a:ext>
            </a:extLst>
          </p:cNvPr>
          <p:cNvSpPr>
            <a:spLocks noGrp="1"/>
          </p:cNvSpPr>
          <p:nvPr>
            <p:ph idx="1"/>
          </p:nvPr>
        </p:nvSpPr>
        <p:spPr>
          <a:xfrm>
            <a:off x="581192" y="2180496"/>
            <a:ext cx="7407901" cy="4463192"/>
          </a:xfrm>
        </p:spPr>
        <p:txBody>
          <a:bodyPr>
            <a:normAutofit/>
          </a:bodyPr>
          <a:lstStyle/>
          <a:p>
            <a:pPr marL="0" indent="0">
              <a:buNone/>
            </a:pPr>
            <a:r>
              <a:rPr lang="en-US" sz="2800"/>
              <a:t>This summary of the employee dataset analysis evaluates the performance of various employees by considering multiple factors such as employee type, current ratings, status, business unit, gender, raw data, future goals, and achievements. The analysis is conducted to identify trends and categorize employees into different performance levels, such as high, medium, and low.</a:t>
            </a:r>
          </a:p>
        </p:txBody>
      </p:sp>
      <p:pic>
        <p:nvPicPr>
          <p:cNvPr id="4" name="Picture 4">
            <a:extLst>
              <a:ext uri="{FF2B5EF4-FFF2-40B4-BE49-F238E27FC236}">
                <a16:creationId xmlns:a16="http://schemas.microsoft.com/office/drawing/2014/main" id="{AD9376A2-BEFD-60EE-760A-23E32E0B11AB}"/>
              </a:ext>
            </a:extLst>
          </p:cNvPr>
          <p:cNvPicPr>
            <a:picLocks noChangeAspect="1"/>
          </p:cNvPicPr>
          <p:nvPr/>
        </p:nvPicPr>
        <p:blipFill>
          <a:blip r:embed="rId2"/>
          <a:stretch>
            <a:fillRect/>
          </a:stretch>
        </p:blipFill>
        <p:spPr>
          <a:xfrm>
            <a:off x="8500232" y="3270923"/>
            <a:ext cx="3110575" cy="2884921"/>
          </a:xfrm>
          <a:prstGeom prst="rect">
            <a:avLst/>
          </a:prstGeom>
        </p:spPr>
      </p:pic>
    </p:spTree>
    <p:extLst>
      <p:ext uri="{BB962C8B-B14F-4D97-AF65-F5344CB8AC3E}">
        <p14:creationId xmlns:p14="http://schemas.microsoft.com/office/powerpoint/2010/main" val="307011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F3D0-1CB8-4FF9-83DB-F5CDFA657F61}"/>
              </a:ext>
            </a:extLst>
          </p:cNvPr>
          <p:cNvSpPr>
            <a:spLocks noGrp="1"/>
          </p:cNvSpPr>
          <p:nvPr>
            <p:ph type="title"/>
          </p:nvPr>
        </p:nvSpPr>
        <p:spPr/>
        <p:txBody>
          <a:bodyPr>
            <a:normAutofit/>
          </a:bodyPr>
          <a:lstStyle/>
          <a:p>
            <a:r>
              <a:rPr lang="en-US" sz="4000"/>
              <a:t>Who are the end users?</a:t>
            </a:r>
          </a:p>
        </p:txBody>
      </p:sp>
      <p:pic>
        <p:nvPicPr>
          <p:cNvPr id="4" name="Picture 4">
            <a:extLst>
              <a:ext uri="{FF2B5EF4-FFF2-40B4-BE49-F238E27FC236}">
                <a16:creationId xmlns:a16="http://schemas.microsoft.com/office/drawing/2014/main" id="{B6C28767-F9EC-35E0-AF8A-3C5F01221E43}"/>
              </a:ext>
            </a:extLst>
          </p:cNvPr>
          <p:cNvPicPr>
            <a:picLocks noChangeAspect="1"/>
          </p:cNvPicPr>
          <p:nvPr/>
        </p:nvPicPr>
        <p:blipFill>
          <a:blip r:embed="rId2"/>
          <a:stretch>
            <a:fillRect/>
          </a:stretch>
        </p:blipFill>
        <p:spPr>
          <a:xfrm>
            <a:off x="581192" y="1914523"/>
            <a:ext cx="11029615" cy="4693445"/>
          </a:xfrm>
          <a:prstGeom prst="rect">
            <a:avLst/>
          </a:prstGeom>
        </p:spPr>
      </p:pic>
    </p:spTree>
    <p:extLst>
      <p:ext uri="{BB962C8B-B14F-4D97-AF65-F5344CB8AC3E}">
        <p14:creationId xmlns:p14="http://schemas.microsoft.com/office/powerpoint/2010/main" val="388933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2575-BF60-1F45-A10A-4F0AB803269A}"/>
              </a:ext>
            </a:extLst>
          </p:cNvPr>
          <p:cNvSpPr>
            <a:spLocks noGrp="1"/>
          </p:cNvSpPr>
          <p:nvPr>
            <p:ph type="title"/>
          </p:nvPr>
        </p:nvSpPr>
        <p:spPr/>
        <p:txBody>
          <a:bodyPr>
            <a:normAutofit/>
          </a:bodyPr>
          <a:lstStyle/>
          <a:p>
            <a:r>
              <a:rPr lang="en-US" sz="4000"/>
              <a:t>Our Solution and it’s value proposition </a:t>
            </a:r>
          </a:p>
        </p:txBody>
      </p:sp>
      <p:pic>
        <p:nvPicPr>
          <p:cNvPr id="4" name="Picture 4">
            <a:extLst>
              <a:ext uri="{FF2B5EF4-FFF2-40B4-BE49-F238E27FC236}">
                <a16:creationId xmlns:a16="http://schemas.microsoft.com/office/drawing/2014/main" id="{C256DD8F-FB06-9596-6838-1BBA8DA40F64}"/>
              </a:ext>
            </a:extLst>
          </p:cNvPr>
          <p:cNvPicPr>
            <a:picLocks noGrp="1" noChangeAspect="1"/>
          </p:cNvPicPr>
          <p:nvPr>
            <p:ph idx="1"/>
          </p:nvPr>
        </p:nvPicPr>
        <p:blipFill>
          <a:blip r:embed="rId2"/>
          <a:stretch>
            <a:fillRect/>
          </a:stretch>
        </p:blipFill>
        <p:spPr>
          <a:xfrm>
            <a:off x="6947065" y="2138666"/>
            <a:ext cx="3594964" cy="3026019"/>
          </a:xfrm>
        </p:spPr>
      </p:pic>
      <p:sp>
        <p:nvSpPr>
          <p:cNvPr id="5" name="TextBox 4">
            <a:extLst>
              <a:ext uri="{FF2B5EF4-FFF2-40B4-BE49-F238E27FC236}">
                <a16:creationId xmlns:a16="http://schemas.microsoft.com/office/drawing/2014/main" id="{D55215DE-954A-9C9E-2F21-833CB933A6D8}"/>
              </a:ext>
            </a:extLst>
          </p:cNvPr>
          <p:cNvSpPr txBox="1"/>
          <p:nvPr/>
        </p:nvSpPr>
        <p:spPr>
          <a:xfrm>
            <a:off x="260608" y="2486921"/>
            <a:ext cx="6843713" cy="2862322"/>
          </a:xfrm>
          <a:prstGeom prst="rect">
            <a:avLst/>
          </a:prstGeom>
          <a:noFill/>
        </p:spPr>
        <p:txBody>
          <a:bodyPr wrap="square" rtlCol="0">
            <a:spAutoFit/>
          </a:bodyPr>
          <a:lstStyle/>
          <a:p>
            <a:pPr algn="l"/>
            <a:r>
              <a:rPr lang="en-US" sz="3600"/>
              <a:t>Conditional Formatting – Missing          Filter – Remove                                       Formulae – Performance                            Pivot – Summary                                         Gragh – Data Visualization</a:t>
            </a:r>
          </a:p>
        </p:txBody>
      </p:sp>
    </p:spTree>
    <p:extLst>
      <p:ext uri="{BB962C8B-B14F-4D97-AF65-F5344CB8AC3E}">
        <p14:creationId xmlns:p14="http://schemas.microsoft.com/office/powerpoint/2010/main" val="276136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CF1D-6ED0-07CE-FB9F-3668EA6300EF}"/>
              </a:ext>
            </a:extLst>
          </p:cNvPr>
          <p:cNvSpPr>
            <a:spLocks noGrp="1"/>
          </p:cNvSpPr>
          <p:nvPr>
            <p:ph type="title"/>
          </p:nvPr>
        </p:nvSpPr>
        <p:spPr/>
        <p:txBody>
          <a:bodyPr>
            <a:normAutofit/>
          </a:bodyPr>
          <a:lstStyle/>
          <a:p>
            <a:r>
              <a:rPr lang="en-US" sz="4000"/>
              <a:t>Dataset Description </a:t>
            </a:r>
          </a:p>
        </p:txBody>
      </p:sp>
      <p:sp>
        <p:nvSpPr>
          <p:cNvPr id="3" name="Content Placeholder 2">
            <a:extLst>
              <a:ext uri="{FF2B5EF4-FFF2-40B4-BE49-F238E27FC236}">
                <a16:creationId xmlns:a16="http://schemas.microsoft.com/office/drawing/2014/main" id="{E8EBD0C2-3A64-E7EC-E875-235A57C24F1D}"/>
              </a:ext>
            </a:extLst>
          </p:cNvPr>
          <p:cNvSpPr>
            <a:spLocks noGrp="1"/>
          </p:cNvSpPr>
          <p:nvPr>
            <p:ph idx="1"/>
          </p:nvPr>
        </p:nvSpPr>
        <p:spPr/>
        <p:txBody>
          <a:bodyPr>
            <a:normAutofit/>
          </a:bodyPr>
          <a:lstStyle/>
          <a:p>
            <a:r>
              <a:rPr lang="en-US" sz="3200"/>
              <a:t>Employee dataset – Kaggle 26 Features                                     Employee ID – DE5B5E0E981696191474813EBC226A7F                     Name – Text                                                                                           Performance Level – Very High , High , Medium , Low         Gender – Male , Female                                                             Employee Ratings</a:t>
            </a:r>
          </a:p>
        </p:txBody>
      </p:sp>
    </p:spTree>
    <p:extLst>
      <p:ext uri="{BB962C8B-B14F-4D97-AF65-F5344CB8AC3E}">
        <p14:creationId xmlns:p14="http://schemas.microsoft.com/office/powerpoint/2010/main" val="28184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3D5B-3361-5567-F94E-8075973A3B02}"/>
              </a:ext>
            </a:extLst>
          </p:cNvPr>
          <p:cNvSpPr>
            <a:spLocks noGrp="1"/>
          </p:cNvSpPr>
          <p:nvPr>
            <p:ph type="title"/>
          </p:nvPr>
        </p:nvSpPr>
        <p:spPr/>
        <p:txBody>
          <a:bodyPr>
            <a:normAutofit/>
          </a:bodyPr>
          <a:lstStyle/>
          <a:p>
            <a:r>
              <a:rPr lang="en-US" sz="4000"/>
              <a:t>The “wow” in our Solution </a:t>
            </a:r>
          </a:p>
        </p:txBody>
      </p:sp>
      <p:sp>
        <p:nvSpPr>
          <p:cNvPr id="3" name="Content Placeholder 2">
            <a:extLst>
              <a:ext uri="{FF2B5EF4-FFF2-40B4-BE49-F238E27FC236}">
                <a16:creationId xmlns:a16="http://schemas.microsoft.com/office/drawing/2014/main" id="{E370CC83-FEB6-9075-ABD0-F38557C654E3}"/>
              </a:ext>
            </a:extLst>
          </p:cNvPr>
          <p:cNvSpPr>
            <a:spLocks noGrp="1"/>
          </p:cNvSpPr>
          <p:nvPr>
            <p:ph idx="1"/>
          </p:nvPr>
        </p:nvSpPr>
        <p:spPr>
          <a:xfrm>
            <a:off x="3929062" y="1715956"/>
            <a:ext cx="7455527" cy="3678303"/>
          </a:xfrm>
        </p:spPr>
        <p:txBody>
          <a:bodyPr>
            <a:normAutofit/>
          </a:bodyPr>
          <a:lstStyle/>
          <a:p>
            <a:r>
              <a:rPr lang="en-US" sz="3600"/>
              <a:t>Performance level                                                         IFS(Z8-5,”VERY HIGH” 28 -4,”HIGH”,28&gt;-3,”MED”, TRUE, “LOW”)</a:t>
            </a:r>
          </a:p>
        </p:txBody>
      </p:sp>
      <p:pic>
        <p:nvPicPr>
          <p:cNvPr id="4" name="Picture 4">
            <a:extLst>
              <a:ext uri="{FF2B5EF4-FFF2-40B4-BE49-F238E27FC236}">
                <a16:creationId xmlns:a16="http://schemas.microsoft.com/office/drawing/2014/main" id="{003399D8-B353-9319-DFA6-FE9667E9A188}"/>
              </a:ext>
            </a:extLst>
          </p:cNvPr>
          <p:cNvPicPr>
            <a:picLocks noChangeAspect="1"/>
          </p:cNvPicPr>
          <p:nvPr/>
        </p:nvPicPr>
        <p:blipFill>
          <a:blip r:embed="rId2"/>
          <a:stretch>
            <a:fillRect/>
          </a:stretch>
        </p:blipFill>
        <p:spPr>
          <a:xfrm>
            <a:off x="807411" y="2571750"/>
            <a:ext cx="2975003" cy="3899958"/>
          </a:xfrm>
          <a:prstGeom prst="rect">
            <a:avLst/>
          </a:prstGeom>
        </p:spPr>
      </p:pic>
    </p:spTree>
    <p:extLst>
      <p:ext uri="{BB962C8B-B14F-4D97-AF65-F5344CB8AC3E}">
        <p14:creationId xmlns:p14="http://schemas.microsoft.com/office/powerpoint/2010/main" val="13937503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PowerPoint Presentation</vt:lpstr>
      <vt:lpstr>Project title </vt:lpstr>
      <vt:lpstr>AGENDA</vt:lpstr>
      <vt:lpstr>PROBLEM STATEMENT </vt:lpstr>
      <vt:lpstr>Project overview </vt:lpstr>
      <vt:lpstr>Who are the end users?</vt:lpstr>
      <vt:lpstr>Our Solution and it’s value proposition </vt:lpstr>
      <vt:lpstr>Dataset Description </vt:lpstr>
      <vt:lpstr>The “wow” in our Solution </vt:lpstr>
      <vt:lpstr>Modelling </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muthu</dc:creator>
  <cp:lastModifiedBy>karankanth18@gmail.com</cp:lastModifiedBy>
  <cp:revision>4</cp:revision>
  <dcterms:created xsi:type="dcterms:W3CDTF">2024-09-03T16:03:48Z</dcterms:created>
  <dcterms:modified xsi:type="dcterms:W3CDTF">2024-09-13T07:11:32Z</dcterms:modified>
</cp:coreProperties>
</file>