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3122</a:t>
            </a:r>
            <a:r>
              <a:rPr altLang="en-IN" b="1" dirty="0" lang="en-US" smtClean="0"/>
              <a:t>1</a:t>
            </a:r>
            <a:r>
              <a:rPr altLang="en-IN" b="1" dirty="0" lang="en-US" smtClean="0"/>
              <a:t>9</a:t>
            </a:r>
            <a:r>
              <a:rPr altLang="en-IN" b="1" dirty="0" lang="en-US" smtClean="0"/>
              <a:t>2</a:t>
            </a:r>
            <a:r>
              <a:rPr altLang="en-IN" b="1" dirty="0" lang="en-US" smtClean="0"/>
              <a:t>0</a:t>
            </a:r>
            <a:r>
              <a:rPr altLang="en-IN" b="1" dirty="0" lang="en-US" smtClean="0"/>
              <a:t>7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F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RU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SHREE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SHANTIVIJAI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JAIN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 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altLang="en-IN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2024-09-04T04:59:00Z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