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3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82D4-3068-4F4E-B9E7-0C1B8E357309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2009180005 </a:t>
            </a:r>
            <a:r>
              <a:rPr lang="ko-KR" altLang="en-US" dirty="0" smtClean="0"/>
              <a:t>김수형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디펜스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79"/>
            <a:ext cx="4104456" cy="256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90" y="3212976"/>
            <a:ext cx="4158630" cy="2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2D 게임프로그래밍 프로젝트</vt:lpstr>
      <vt:lpstr>목차</vt:lpstr>
      <vt:lpstr>게임 컨셉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SHK</dc:creator>
  <cp:lastModifiedBy>SHK</cp:lastModifiedBy>
  <cp:revision>3</cp:revision>
  <dcterms:created xsi:type="dcterms:W3CDTF">2015-09-12T14:08:06Z</dcterms:created>
  <dcterms:modified xsi:type="dcterms:W3CDTF">2015-09-12T14:32:17Z</dcterms:modified>
</cp:coreProperties>
</file>