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2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>
        <p:scale>
          <a:sx n="81" d="100"/>
          <a:sy n="81" d="100"/>
        </p:scale>
        <p:origin x="-108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30928-942B-4A48-B26B-27ADDD73CF5C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41FD-26B8-4F0B-9AFC-F8456035D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2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스테이지로 구성되며 스테이지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디펜스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2,3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리벤지로</a:t>
            </a:r>
            <a:r>
              <a:rPr lang="ko-KR" altLang="en-US" dirty="0" smtClean="0"/>
              <a:t> 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적군을 섬멸하고 스테이지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보스전을</a:t>
            </a:r>
            <a:r>
              <a:rPr lang="ko-KR" altLang="en-US" smtClean="0"/>
              <a:t> </a:t>
            </a:r>
            <a:r>
              <a:rPr lang="ko-KR" altLang="en-US" smtClean="0"/>
              <a:t>진행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141FD-26B8-4F0B-9AFC-F8456035D9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2193-EFC9-46E8-B2AD-419C6FA7BD1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011" y="3254189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마계대란</a:t>
            </a:r>
            <a:endParaRPr lang="en-US" altLang="ko-KR" sz="72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rgbClr val="FFFF00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27412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174" y="1019909"/>
            <a:ext cx="220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2D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 프로그래밍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차 발표자료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327" y="5603632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2009180005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김수형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0301" y="1734235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0301" y="2703732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게임컨셉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301" y="3992941"/>
            <a:ext cx="143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개발범위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0301" y="3350063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게임실행흐름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301" y="4639272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개발일정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0301" y="5285605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5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자체평가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1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8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게임컨셉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7" y="1704243"/>
            <a:ext cx="3240000" cy="216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8" y="1704243"/>
            <a:ext cx="3240000" cy="216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9645" y="4024029"/>
            <a:ext cx="3624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좌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카툰워즈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우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냥코대전쟁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381" y="4668799"/>
            <a:ext cx="5617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디펜스</a:t>
            </a:r>
            <a:r>
              <a:rPr lang="ko-KR" altLang="en-US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&amp; </a:t>
            </a:r>
            <a:r>
              <a:rPr lang="ko-KR" altLang="en-US" sz="6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리벤</a:t>
            </a:r>
            <a:r>
              <a:rPr lang="ko-KR" altLang="en-US" sz="6000" b="1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지</a:t>
            </a:r>
            <a:endParaRPr lang="en-US" altLang="ko-KR" sz="60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rgbClr val="FF0000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2616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게임실행흐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름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" y="1823084"/>
            <a:ext cx="2304002" cy="129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1823084"/>
            <a:ext cx="2304000" cy="129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4" y="1823084"/>
            <a:ext cx="2304000" cy="1296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" y="4131216"/>
            <a:ext cx="2304000" cy="129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4131216"/>
            <a:ext cx="2304000" cy="1296000"/>
          </a:xfrm>
          <a:prstGeom prst="rect">
            <a:avLst/>
          </a:prstGeom>
        </p:spPr>
      </p:pic>
      <p:sp>
        <p:nvSpPr>
          <p:cNvPr id="13" name="줄무늬가 있는 오른쪽 화살표 12"/>
          <p:cNvSpPr/>
          <p:nvPr/>
        </p:nvSpPr>
        <p:spPr>
          <a:xfrm>
            <a:off x="3192422" y="2292490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5509687" y="2292753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3192421" y="4600622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944129" y="3842420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74985" y="3758972"/>
            <a:ext cx="4994030" cy="1330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92894" y="3528646"/>
            <a:ext cx="175846" cy="3516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04068" y="3109629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유닛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소환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01359" y="3119084"/>
            <a:ext cx="941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전투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6445" y="3119084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혼령 수집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4069" y="5427216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보스 전투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01358" y="542721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승</a:t>
            </a:r>
            <a:r>
              <a:rPr lang="ko-KR" altLang="en-US" sz="20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3999" y="4271384"/>
            <a:ext cx="2481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⊙ 적군 또는 아군이 죽으면</a:t>
            </a:r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 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혼령을 수집 할 수 있다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  <a:p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⊙ 수집된 혼령은 스킬 </a:t>
            </a:r>
            <a:r>
              <a:rPr lang="ko-KR" altLang="en-US" sz="14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시전</a:t>
            </a:r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또는 </a:t>
            </a:r>
            <a:r>
              <a:rPr lang="ko-KR" altLang="en-US" sz="14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유닛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소환에 사용된다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개발범위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9594" y="4099441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오늘날 무역이 증가하고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인터넷이 발달하여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 금융은 더욱 활발히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이루어지고 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120020"/>
              </p:ext>
            </p:extLst>
          </p:nvPr>
        </p:nvGraphicFramePr>
        <p:xfrm>
          <a:off x="984738" y="1525074"/>
          <a:ext cx="7174524" cy="4481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047"/>
                <a:gridCol w="3434861"/>
                <a:gridCol w="2344616"/>
              </a:tblGrid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내용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최소 범위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추가 범위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캐릭터</a:t>
                      </a:r>
                      <a:endParaRPr lang="en-US" altLang="ko-KR" sz="1500" b="1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컨트롤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←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→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키를 이용한 이동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캐릭터</a:t>
                      </a:r>
                      <a:endParaRPr lang="en-US" altLang="ko-KR" sz="1500" b="1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기술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A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키 입력 시 스킬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시전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Z~B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키 입력 시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소환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다양한 스킬 추가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ea typeface="a파도소리"/>
                        </a:rPr>
                        <a:t>맵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3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개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디펜스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오펜스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보스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7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난이도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 통과 시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클리어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조건 상향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적 수 증가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제한시간 감소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난이도 증가에 따른 적군 체력 및 공격력 증가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</a:tr>
              <a:tr h="114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주요기능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피격 시 체력 감소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시체 생성 시 혼령 수집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혼령을 이용한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소환과 스킬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시전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ea typeface="a파도소리"/>
                        </a:rPr>
                        <a:t>스테이지 </a:t>
                      </a:r>
                      <a:r>
                        <a:rPr lang="ko-KR" altLang="en-US" sz="1300" dirty="0" err="1" smtClean="0">
                          <a:ea typeface="a파도소리"/>
                        </a:rPr>
                        <a:t>클리어</a:t>
                      </a:r>
                      <a:r>
                        <a:rPr lang="ko-KR" altLang="en-US" sz="1300" dirty="0" smtClean="0">
                          <a:ea typeface="a파도소리"/>
                        </a:rPr>
                        <a:t> 시 상점 등장</a:t>
                      </a:r>
                      <a:endParaRPr lang="en-US" altLang="ko-KR" sz="13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ea typeface="a파도소리"/>
                        </a:rPr>
                        <a:t>적 제거마다 골드를 획득하여 상점에 이용</a:t>
                      </a:r>
                      <a:endParaRPr lang="ko-KR" altLang="en-US" sz="1300" dirty="0">
                        <a:ea typeface="a파도소리"/>
                      </a:endParaRPr>
                    </a:p>
                  </a:txBody>
                  <a:tcPr anchor="ctr"/>
                </a:tc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사운드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소환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타격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스킬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보스등장 등 약 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5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종 이상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애니메이션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공격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시전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등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개발일정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9594" y="4099441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오늘날 무역이 증가하고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인터넷이 발달하여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 금융은 더욱 활발히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이루어지고 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4673"/>
              </p:ext>
            </p:extLst>
          </p:nvPr>
        </p:nvGraphicFramePr>
        <p:xfrm>
          <a:off x="1014047" y="1563663"/>
          <a:ext cx="7115906" cy="43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968"/>
                <a:gridCol w="5632938"/>
              </a:tblGrid>
              <a:tr h="384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일정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내용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1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리소스 수집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2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메인 캐릭터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아군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적군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구현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공격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피격에 따른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스프라이트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3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4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키보드 입력에 따른 메인 캐릭터 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소환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스킬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시전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5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체력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게이지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렌더링</a:t>
                      </a:r>
                      <a:endParaRPr lang="en-US" altLang="ko-KR" sz="1400" baseline="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ea typeface="a파도소리"/>
                        </a:rPr>
                        <a:t>메인 캐릭터 스킬 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6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간 공격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피격에 따른 충돌체크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7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8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사운드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모드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시나리오</a:t>
                      </a:r>
                      <a:r>
                        <a:rPr lang="en-US" altLang="ko-KR" sz="1400" dirty="0" smtClean="0">
                          <a:ea typeface="a파도소리"/>
                        </a:rPr>
                        <a:t>/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무한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9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UI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및 게임프레임워크 구성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밸런스 조절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10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최종 점검 및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릴리즈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자체평가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54872"/>
              </p:ext>
            </p:extLst>
          </p:nvPr>
        </p:nvGraphicFramePr>
        <p:xfrm>
          <a:off x="1008241" y="1594338"/>
          <a:ext cx="7127517" cy="4337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9328"/>
                <a:gridCol w="4138189"/>
              </a:tblGrid>
              <a:tr h="739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a typeface="a파도소리"/>
                        </a:rPr>
                        <a:t>평가항목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a typeface="a파도소리"/>
                        </a:rPr>
                        <a:t>평가</a:t>
                      </a:r>
                      <a:endParaRPr lang="en-US" altLang="ko-KR" sz="1200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(A: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매우잘함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,B: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잘함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,C: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보통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,D: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못함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,E: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매우못함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)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ea typeface="a파도소리"/>
                        </a:rPr>
                        <a:t>게임컨셉이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잘 표현되었는가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게임 핵심 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메카닉의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제시가 잘 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게임 실행 흐름이 잘 표현되었는가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개발 범위가 구체적이며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측정 가능한가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59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개발 계획이 구체적이며 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실행가능한가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507" y="325418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감사합니다</a:t>
            </a:r>
            <a:endParaRPr lang="en-US" altLang="ko-KR" sz="2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274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433</Words>
  <Application>Microsoft Office PowerPoint</Application>
  <PresentationFormat>화면 슬라이드 쇼(4:3)</PresentationFormat>
  <Paragraphs>122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Calibri</vt:lpstr>
      <vt:lpstr>맑은 고딕</vt:lpstr>
      <vt:lpstr>a파도소리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SHK</cp:lastModifiedBy>
  <cp:revision>23</cp:revision>
  <dcterms:created xsi:type="dcterms:W3CDTF">2014-11-24T15:10:59Z</dcterms:created>
  <dcterms:modified xsi:type="dcterms:W3CDTF">2015-09-21T03:19:46Z</dcterms:modified>
</cp:coreProperties>
</file>