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6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9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3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99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59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03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60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0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1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D82D4-3068-4F4E-B9E7-0C1B8E357309}" type="datetimeFigureOut">
              <a:rPr lang="ko-KR" altLang="en-US" smtClean="0"/>
              <a:t>2015-09-15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13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게임프로그래밍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</a:t>
            </a:r>
            <a:r>
              <a:rPr lang="ko-KR" altLang="en-US" dirty="0"/>
              <a:t>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r>
              <a:rPr lang="en-US" altLang="ko-KR" dirty="0" smtClean="0"/>
              <a:t>2009180005 </a:t>
            </a:r>
            <a:r>
              <a:rPr lang="ko-KR" altLang="en-US" dirty="0" smtClean="0"/>
              <a:t>김수형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1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r>
              <a:rPr lang="ko-KR" altLang="en-US" dirty="0" smtClean="0"/>
              <a:t>개발 범위</a:t>
            </a:r>
            <a:endParaRPr lang="en-US" altLang="ko-KR" dirty="0" smtClean="0"/>
          </a:p>
          <a:p>
            <a:r>
              <a:rPr lang="ko-KR" altLang="en-US" dirty="0" smtClean="0"/>
              <a:t>게임 실행 흐름</a:t>
            </a:r>
            <a:endParaRPr lang="en-US" altLang="ko-KR" dirty="0" smtClean="0"/>
          </a:p>
          <a:p>
            <a:r>
              <a:rPr lang="ko-KR" altLang="en-US" dirty="0" smtClean="0"/>
              <a:t>개발 일정</a:t>
            </a:r>
            <a:endParaRPr lang="en-US" altLang="ko-KR" dirty="0" smtClean="0"/>
          </a:p>
          <a:p>
            <a:r>
              <a:rPr lang="ko-KR" altLang="en-US" dirty="0" smtClean="0"/>
              <a:t>자체 평가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2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기본적인 </a:t>
            </a:r>
            <a:r>
              <a:rPr lang="ko-KR" altLang="en-US" dirty="0" err="1" smtClean="0"/>
              <a:t>컨셉은</a:t>
            </a:r>
            <a:r>
              <a:rPr lang="ko-KR" altLang="en-US" dirty="0" smtClean="0"/>
              <a:t> 디펜스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48879"/>
            <a:ext cx="4104456" cy="25693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90" y="3212976"/>
            <a:ext cx="4158630" cy="27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576216"/>
              </p:ext>
            </p:extLst>
          </p:nvPr>
        </p:nvGraphicFramePr>
        <p:xfrm>
          <a:off x="457200" y="1600200"/>
          <a:ext cx="82296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범위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 컨트롤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키보드로 좌우 이동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 기술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Z</a:t>
                      </a:r>
                      <a:r>
                        <a:rPr lang="ko-KR" altLang="en-US" sz="1400" dirty="0" smtClean="0"/>
                        <a:t>키 입력 시 근접 공격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X</a:t>
                      </a:r>
                      <a:r>
                        <a:rPr lang="ko-KR" altLang="en-US" sz="1400" dirty="0" smtClean="0"/>
                        <a:t>키 입력 시 원거리 공격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C</a:t>
                      </a:r>
                      <a:r>
                        <a:rPr lang="ko-KR" altLang="en-US" sz="1400" dirty="0" smtClean="0"/>
                        <a:t>키 입력 시 </a:t>
                      </a:r>
                      <a:r>
                        <a:rPr lang="ko-KR" altLang="en-US" sz="1400" dirty="0" err="1" smtClean="0"/>
                        <a:t>필살기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스테이지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난이도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스테이지가 바뀌면서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클리어</a:t>
                      </a:r>
                      <a:r>
                        <a:rPr lang="ko-KR" altLang="en-US" sz="1400" dirty="0" smtClean="0"/>
                        <a:t> 조건을 상향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적 수 증가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제한시간 감소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보스몬스터</a:t>
                      </a:r>
                      <a:r>
                        <a:rPr lang="ko-KR" altLang="en-US" sz="1400" dirty="0" smtClean="0"/>
                        <a:t> 등장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주요게임기능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피격시</a:t>
                      </a:r>
                      <a:r>
                        <a:rPr lang="ko-KR" altLang="en-US" sz="1400" dirty="0" smtClean="0"/>
                        <a:t> 체력 감소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적 제거마다 에너지를 획득하여 </a:t>
                      </a:r>
                      <a:r>
                        <a:rPr lang="ko-KR" altLang="en-US" sz="1400" dirty="0" err="1" smtClean="0"/>
                        <a:t>소환수를</a:t>
                      </a:r>
                      <a:r>
                        <a:rPr lang="ko-KR" altLang="en-US" sz="1400" dirty="0" smtClean="0"/>
                        <a:t> 소환하는데 이용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적 제거마다 경험치를 획득하여 캐릭터 성장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사운드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소환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타격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피격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필살기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보스등장 등 약 </a:t>
                      </a:r>
                      <a:r>
                        <a:rPr lang="en-US" altLang="ko-KR" sz="1400" baseline="0" dirty="0" smtClean="0"/>
                        <a:t>5</a:t>
                      </a:r>
                      <a:r>
                        <a:rPr lang="ko-KR" altLang="en-US" sz="1400" baseline="0" dirty="0" smtClean="0"/>
                        <a:t>종 이상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걷기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공격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92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107</Words>
  <Application>Microsoft Office PowerPoint</Application>
  <PresentationFormat>화면 슬라이드 쇼(4:3)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2D 게임프로그래밍 프로젝트</vt:lpstr>
      <vt:lpstr>목차</vt:lpstr>
      <vt:lpstr>게임 컨셉</vt:lpstr>
      <vt:lpstr>개발 범위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프로젝트</dc:title>
  <dc:creator>SHK</dc:creator>
  <cp:lastModifiedBy>SHK</cp:lastModifiedBy>
  <cp:revision>5</cp:revision>
  <dcterms:created xsi:type="dcterms:W3CDTF">2015-09-12T14:08:06Z</dcterms:created>
  <dcterms:modified xsi:type="dcterms:W3CDTF">2015-09-15T13:07:31Z</dcterms:modified>
</cp:coreProperties>
</file>