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6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63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03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7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1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82D4-3068-4F4E-B9E7-0C1B8E357309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BC93-50DD-4030-B7A1-E1E12BF161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3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2009180005 </a:t>
            </a:r>
            <a:r>
              <a:rPr lang="ko-KR" altLang="en-US" dirty="0" smtClean="0"/>
              <a:t>김수형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ko-KR" altLang="en-US" dirty="0" smtClean="0"/>
              <a:t>게임 실행 흐름</a:t>
            </a:r>
            <a:endParaRPr lang="en-US" altLang="ko-KR" dirty="0" smtClean="0"/>
          </a:p>
          <a:p>
            <a:r>
              <a:rPr lang="ko-KR" altLang="en-US" dirty="0" smtClean="0"/>
              <a:t>개발 일정</a:t>
            </a:r>
            <a:endParaRPr lang="en-US" altLang="ko-KR" dirty="0" smtClean="0"/>
          </a:p>
          <a:p>
            <a:r>
              <a:rPr lang="ko-KR" altLang="en-US" dirty="0" smtClean="0"/>
              <a:t>자체 평가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ko-KR" altLang="en-US" dirty="0" err="1" smtClean="0"/>
              <a:t>컨셉은</a:t>
            </a:r>
            <a:r>
              <a:rPr lang="ko-KR" altLang="en-US" dirty="0" smtClean="0"/>
              <a:t> 디펜스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79"/>
            <a:ext cx="4104456" cy="2569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90" y="3212976"/>
            <a:ext cx="4158630" cy="27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76216"/>
              </p:ext>
            </p:extLst>
          </p:nvPr>
        </p:nvGraphicFramePr>
        <p:xfrm>
          <a:off x="457200" y="1600200"/>
          <a:ext cx="8229600" cy="52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키보드로 좌우 이동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Z</a:t>
                      </a:r>
                      <a:r>
                        <a:rPr lang="ko-KR" altLang="en-US" sz="1400" dirty="0" smtClean="0"/>
                        <a:t>키 입력 시 근접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키 입력 시 원거리 공격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r>
                        <a:rPr lang="ko-KR" altLang="en-US" sz="1400" dirty="0" smtClean="0"/>
                        <a:t>키 입력 시 </a:t>
                      </a:r>
                      <a:r>
                        <a:rPr lang="ko-KR" altLang="en-US" sz="1400" dirty="0" err="1" smtClean="0"/>
                        <a:t>필살기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스테이지가 바뀌면서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클리어</a:t>
                      </a:r>
                      <a:r>
                        <a:rPr lang="ko-KR" altLang="en-US" sz="1400" dirty="0" smtClean="0"/>
                        <a:t> 조건을 상향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적 수 증가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제한시간 감소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보스몬스터</a:t>
                      </a:r>
                      <a:r>
                        <a:rPr lang="ko-KR" altLang="en-US" sz="1400" dirty="0" smtClean="0"/>
                        <a:t> 등장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주요게임기능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피격시</a:t>
                      </a:r>
                      <a:r>
                        <a:rPr lang="ko-KR" altLang="en-US" sz="1400" dirty="0" smtClean="0"/>
                        <a:t> 체력 감소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 제거마다 에너지를 획득하여 </a:t>
                      </a:r>
                      <a:r>
                        <a:rPr lang="ko-KR" altLang="en-US" sz="1400" dirty="0" err="1" smtClean="0"/>
                        <a:t>소환수를</a:t>
                      </a:r>
                      <a:r>
                        <a:rPr lang="ko-KR" altLang="en-US" sz="1400" dirty="0" smtClean="0"/>
                        <a:t> 소환하는데 이용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적 제거마다 경험치를 획득하여 캐릭터 성장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소환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타격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피격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필살기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보스등장 등 약 </a:t>
                      </a:r>
                      <a:r>
                        <a:rPr lang="en-US" altLang="ko-KR" sz="1400" baseline="0" dirty="0" smtClean="0"/>
                        <a:t>5</a:t>
                      </a:r>
                      <a:r>
                        <a:rPr lang="ko-KR" altLang="en-US" sz="1400" baseline="0" dirty="0" smtClean="0"/>
                        <a:t>종 이상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걷기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공격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0" y="1412776"/>
            <a:ext cx="2880000" cy="16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60" y="1412776"/>
            <a:ext cx="2880000" cy="16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12" y="1412776"/>
            <a:ext cx="2880000" cy="16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60" y="4257272"/>
            <a:ext cx="2880000" cy="16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0" y="4257272"/>
            <a:ext cx="2880000" cy="1620000"/>
          </a:xfrm>
          <a:prstGeom prst="rect">
            <a:avLst/>
          </a:prstGeom>
        </p:spPr>
      </p:pic>
      <p:sp>
        <p:nvSpPr>
          <p:cNvPr id="9" name="줄무늬가 있는 오른쪽 화살표 8"/>
          <p:cNvSpPr/>
          <p:nvPr/>
        </p:nvSpPr>
        <p:spPr>
          <a:xfrm>
            <a:off x="2843808" y="2060848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>
            <a:off x="5871567" y="2060848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72375" y="3575869"/>
            <a:ext cx="214313" cy="35718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046460" y="3792463"/>
            <a:ext cx="357188" cy="428625"/>
          </a:xfrm>
          <a:prstGeom prst="downArrow">
            <a:avLst/>
          </a:prstGeom>
          <a:solidFill>
            <a:schemeClr val="tx1"/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43000" y="3790181"/>
            <a:ext cx="6572250" cy="142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4" name="줄무늬가 있는 오른쪽 화살표 13"/>
          <p:cNvSpPr/>
          <p:nvPr/>
        </p:nvSpPr>
        <p:spPr>
          <a:xfrm>
            <a:off x="2843808" y="4944020"/>
            <a:ext cx="428625" cy="357188"/>
          </a:xfrm>
          <a:prstGeom prst="stripedRightArrow">
            <a:avLst/>
          </a:prstGeom>
          <a:solidFill>
            <a:schemeClr val="tx1"/>
          </a:solidFill>
          <a:ln w="25400" cap="rnd"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69588" y="314961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유닛</a:t>
            </a:r>
            <a:r>
              <a:rPr lang="ko-KR" altLang="en-US" dirty="0" smtClean="0"/>
              <a:t> 소환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44068" y="314961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전</a:t>
            </a:r>
            <a:r>
              <a:rPr lang="ko-KR" altLang="en-US" dirty="0"/>
              <a:t>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2420" y="31409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혼령 수집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9588" y="61631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보스 전투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44068" y="61560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</a:t>
            </a:r>
            <a:r>
              <a:rPr lang="ko-KR" altLang="en-US" dirty="0"/>
              <a:t>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0192" y="4257272"/>
            <a:ext cx="270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세가지 스테이지로 진행</a:t>
            </a:r>
            <a:endParaRPr lang="en-US" altLang="ko-KR" dirty="0" smtClean="0"/>
          </a:p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1</a:t>
            </a:r>
            <a:r>
              <a:rPr lang="ko-KR" altLang="en-US" dirty="0" smtClean="0"/>
              <a:t> 제한시간 동안 디펜스</a:t>
            </a:r>
            <a:endParaRPr lang="en-US" altLang="ko-KR" dirty="0" smtClean="0"/>
          </a:p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 </a:t>
            </a:r>
            <a:r>
              <a:rPr lang="ko-KR" altLang="en-US" dirty="0" smtClean="0"/>
              <a:t>제한시간 동안 </a:t>
            </a:r>
            <a:r>
              <a:rPr lang="ko-KR" altLang="en-US" dirty="0" err="1" smtClean="0"/>
              <a:t>오펜스</a:t>
            </a:r>
            <a:endParaRPr lang="en-US" altLang="ko-KR" dirty="0" smtClean="0"/>
          </a:p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3 </a:t>
            </a:r>
            <a:r>
              <a:rPr lang="ko-KR" altLang="en-US" dirty="0" smtClean="0"/>
              <a:t>보스 전투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118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135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2D 게임프로그래밍 프로젝트</vt:lpstr>
      <vt:lpstr>목차</vt:lpstr>
      <vt:lpstr>게임 컨셉</vt:lpstr>
      <vt:lpstr>개발 범위</vt:lpstr>
      <vt:lpstr>게임 실행 흐름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</dc:title>
  <dc:creator>SHK</dc:creator>
  <cp:lastModifiedBy>SHK</cp:lastModifiedBy>
  <cp:revision>8</cp:revision>
  <dcterms:created xsi:type="dcterms:W3CDTF">2015-09-12T14:08:06Z</dcterms:created>
  <dcterms:modified xsi:type="dcterms:W3CDTF">2015-09-17T16:20:21Z</dcterms:modified>
</cp:coreProperties>
</file>