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3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82D4-3068-4F4E-B9E7-0C1B8E357309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2009180005 </a:t>
            </a:r>
            <a:r>
              <a:rPr lang="ko-KR" altLang="en-US" dirty="0" smtClean="0"/>
              <a:t>김수형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디펜스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79"/>
            <a:ext cx="4104456" cy="256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90" y="3212976"/>
            <a:ext cx="4158630" cy="2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76216"/>
              </p:ext>
            </p:extLst>
          </p:nvPr>
        </p:nvGraphicFramePr>
        <p:xfrm>
          <a:off x="457200" y="1600200"/>
          <a:ext cx="82296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좌우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키 입력 시 근접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키 입력 시 원거리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r>
                        <a:rPr lang="ko-KR" altLang="en-US" sz="1400" dirty="0" smtClean="0"/>
                        <a:t>키 입력 시 </a:t>
                      </a:r>
                      <a:r>
                        <a:rPr lang="ko-KR" altLang="en-US" sz="1400" dirty="0" err="1" smtClean="0"/>
                        <a:t>필살기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스테이지가 바뀌면서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조건을 상향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적 수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제한시간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보스몬스터</a:t>
                      </a:r>
                      <a:r>
                        <a:rPr lang="ko-KR" altLang="en-US" sz="1400" dirty="0" smtClean="0"/>
                        <a:t> 등장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주요게임기능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체력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에너지를 획득하여 </a:t>
                      </a:r>
                      <a:r>
                        <a:rPr lang="ko-KR" altLang="en-US" sz="1400" dirty="0" err="1" smtClean="0"/>
                        <a:t>소환수를</a:t>
                      </a:r>
                      <a:r>
                        <a:rPr lang="ko-KR" altLang="en-US" sz="1400" dirty="0" smtClean="0"/>
                        <a:t> 소환하는데 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경험치를 획득하여 캐릭터 성장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필살기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보스등장 등 약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걷기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" y="1412776"/>
            <a:ext cx="2880000" cy="16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60" y="1412776"/>
            <a:ext cx="2880000" cy="16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12" y="1412776"/>
            <a:ext cx="2880000" cy="16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60" y="4257272"/>
            <a:ext cx="2880000" cy="1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" y="4257272"/>
            <a:ext cx="2880000" cy="1620000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2843808" y="2060848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871567" y="2060848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72375" y="3575869"/>
            <a:ext cx="214313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046460" y="3792463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3000" y="3790181"/>
            <a:ext cx="6572250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2843808" y="494402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9588" y="31496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유닛</a:t>
            </a:r>
            <a:r>
              <a:rPr lang="ko-KR" altLang="en-US" dirty="0" smtClean="0"/>
              <a:t> 소환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4068" y="31496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</a:t>
            </a:r>
            <a:r>
              <a:rPr lang="ko-KR" altLang="en-US" dirty="0"/>
              <a:t>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420" y="314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혼령 수집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588" y="6163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보스 전투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44068" y="6156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</a:t>
            </a:r>
            <a:r>
              <a:rPr lang="ko-KR" altLang="en-US" dirty="0"/>
              <a:t>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192" y="4257272"/>
            <a:ext cx="270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세가지 스테이지로 진행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 제한시간 동안 디펜스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제한시간 동안 </a:t>
            </a:r>
            <a:r>
              <a:rPr lang="ko-KR" altLang="en-US" dirty="0" err="1" smtClean="0"/>
              <a:t>오펜스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3 </a:t>
            </a:r>
            <a:r>
              <a:rPr lang="ko-KR" altLang="en-US" dirty="0" smtClean="0"/>
              <a:t>보스 전투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18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835441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6923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</a:t>
                      </a:r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메인 캐릭터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아군 </a:t>
                      </a:r>
                      <a:r>
                        <a:rPr lang="ko-KR" altLang="en-US" baseline="0" dirty="0" err="1" smtClean="0"/>
                        <a:t>유닛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적군 </a:t>
                      </a:r>
                      <a:r>
                        <a:rPr lang="ko-KR" altLang="en-US" baseline="0" dirty="0" err="1" smtClean="0"/>
                        <a:t>유닛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피격에 따른 </a:t>
                      </a:r>
                      <a:r>
                        <a:rPr lang="ko-KR" altLang="en-US" baseline="0" dirty="0" err="1" smtClean="0"/>
                        <a:t>스프라이트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키보드 입력에 따른 메인 캐릭터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소환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스킬시전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체력 게이지 </a:t>
                      </a:r>
                      <a:r>
                        <a:rPr lang="ko-KR" altLang="en-US" dirty="0" err="1" smtClean="0"/>
                        <a:t>렌더링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메인 캐릭터 스킬 구현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유닛</a:t>
                      </a:r>
                      <a:r>
                        <a:rPr lang="ko-KR" altLang="en-US" dirty="0" smtClean="0"/>
                        <a:t> 간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피격에 따른 충돌체크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모드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시나리오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무한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및 게임프레임워크 구성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밸런스 조절</a:t>
                      </a:r>
                      <a:endParaRPr lang="en-US" altLang="ko-KR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221</Words>
  <Application>Microsoft Office PowerPoint</Application>
  <PresentationFormat>화면 슬라이드 쇼(4:3)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2D 게임프로그래밍 프로젝트</vt:lpstr>
      <vt:lpstr>목차</vt:lpstr>
      <vt:lpstr>게임 컨셉</vt:lpstr>
      <vt:lpstr>개발 범위</vt:lpstr>
      <vt:lpstr>게임 실행 흐름</vt:lpstr>
      <vt:lpstr>개발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SHK</dc:creator>
  <cp:lastModifiedBy>SHK</cp:lastModifiedBy>
  <cp:revision>17</cp:revision>
  <dcterms:created xsi:type="dcterms:W3CDTF">2015-09-12T14:08:06Z</dcterms:created>
  <dcterms:modified xsi:type="dcterms:W3CDTF">2015-09-19T16:16:43Z</dcterms:modified>
</cp:coreProperties>
</file>