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11B8-9B9B-46D5-8747-6D39290A1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C32C4A-49FA-49C0-9AED-B705302BF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76595-289B-4B01-9C43-380ACC6C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343-EF4B-49B7-A779-CC7EF9A29059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F3334-2A3F-4B3B-8C44-E43D23BA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05331-0AE5-48F9-85D1-C56F4E50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23EC-1285-4622-B051-9025A37F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9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FFA34-0FEC-4FFE-AFE5-7625EF22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E5C43-BF9F-4F18-A844-CF8A03BCA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DD4EE-6958-4A10-9912-9B1C2F4D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343-EF4B-49B7-A779-CC7EF9A29059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95E4B-CE9C-4C2C-BF1F-5F8EDE74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6AC75-AF56-4CD0-B479-0BDB0C80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23EC-1285-4622-B051-9025A37F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5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F43E27-A967-4731-B7A4-340E62622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848864-0943-417B-BC55-51A3E1AB2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7B2FD-3337-4791-814D-2096766B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343-EF4B-49B7-A779-CC7EF9A29059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B737F-4DF3-4094-AEDC-FB8F3685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5340E-6F81-4A15-ADE4-C5C49161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23EC-1285-4622-B051-9025A37F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6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E885A-04FA-4320-936F-F1997A95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3B5CC-119D-433D-BC16-71C70FF1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DF9A0-0F76-45A4-8841-E0D6456B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343-EF4B-49B7-A779-CC7EF9A29059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E3244-E3A0-4224-B142-65A53267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A90E9-B14D-4A1B-B870-5215141C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23EC-1285-4622-B051-9025A37F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9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AC04B-DC65-48B3-992D-A781B554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C62AB-60EB-4BD2-8B3C-6523C30D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49CAE-56EC-4703-BBFB-3CA06F92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343-EF4B-49B7-A779-CC7EF9A29059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6CD1E-0753-46DF-98C6-B455B341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778FD-F92C-4308-9BAA-36E864B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23EC-1285-4622-B051-9025A37F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3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C5E69-B2A0-43C3-8C6A-4F6184F1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CBEAE-16F5-4487-8995-CD8BA88E4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944B3B-E017-4C80-90A0-1932E5A3E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65B619-55E5-4A64-AA39-4DE368F8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343-EF4B-49B7-A779-CC7EF9A29059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D4121-B60F-439D-B06A-4CE9E1ED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D71D7-F5AF-42D8-8C4A-92FC86CD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23EC-1285-4622-B051-9025A37F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8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C615-8B72-4C19-95D0-FDF82525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A03A5-5535-4C78-9D94-DEA1FC016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6E607F-6268-49B4-B9E5-A11F104C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D72524-6D84-40C2-A8FF-D2377513E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BFDF2A-475A-43FB-A027-CDB948F1D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FB6BDF-85E8-4703-A60B-718E2BA2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343-EF4B-49B7-A779-CC7EF9A29059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BCA6A8-9323-4031-9C70-99AC7B6F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B89225-433F-447A-B669-87A0241A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23EC-1285-4622-B051-9025A37F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3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0EAF0-4312-40FA-8B29-9FBB06CC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B0E3BB-E21C-4C4F-A9D7-F7261DC3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343-EF4B-49B7-A779-CC7EF9A29059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E5372A-E511-4820-A7ED-C68898AE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440D57-427D-46CE-8F40-F3439169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23EC-1285-4622-B051-9025A37F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1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6186D0-3213-4C60-967B-E19AA582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343-EF4B-49B7-A779-CC7EF9A29059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26896D-2B66-4A5C-83F7-0D1CAF48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089617-B732-4124-8E86-D12EEEB6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23EC-1285-4622-B051-9025A37F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2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A2F8D-B20A-491F-86B6-92AC5631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38876-C1E3-42EA-B5EC-68A15D6E6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11B7A6-D519-4C99-A271-059565D64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A1877A-4F80-45F3-BA95-89F315E5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343-EF4B-49B7-A779-CC7EF9A29059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8364C-C650-4C6A-B032-07505DD5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47FD0-CD7C-43F6-B82B-253EF424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23EC-1285-4622-B051-9025A37F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6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B3BC8-F418-4F31-A2FD-CC776C52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8B9B71-5744-4B6B-90CA-A8696DBD2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EB1D2D-11DB-4CCE-8BBC-4D9AAFC6C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84417-C623-49D2-801A-CC85385C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ED343-EF4B-49B7-A779-CC7EF9A29059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23321-6E3D-4D64-9C23-2D5F4435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B73724-3DAD-4003-872E-3DF62DD8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23EC-1285-4622-B051-9025A37F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6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5F7E7B-CBBF-488D-B18C-C63DDBF1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D21F-712B-4596-8024-53432796E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F100D-9D6D-4C21-8426-32172BC3C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D343-EF4B-49B7-A779-CC7EF9A29059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88485-C4BB-4A65-A87B-A579F1590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3BBAA-E4FD-474E-85D0-BEB5EF6F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23EC-1285-4622-B051-9025A37F9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0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16482-6ACD-4CA7-B1C9-BDCE5DE39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Android </a:t>
            </a:r>
            <a:r>
              <a:rPr lang="ko-KR" altLang="en-US"/>
              <a:t>게시판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3038AF-CF0C-435B-8C3F-90D4B4305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2020.12.15 </a:t>
            </a:r>
          </a:p>
          <a:p>
            <a:r>
              <a:rPr lang="ko-KR" altLang="en-US"/>
              <a:t>이진형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43949D-EE65-422F-9E7C-CB031BB29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3671">
            <a:off x="10209623" y="4842455"/>
            <a:ext cx="2699553" cy="269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7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968F49-D5EF-4522-88A8-2834B61D23D1}"/>
              </a:ext>
            </a:extLst>
          </p:cNvPr>
          <p:cNvSpPr/>
          <p:nvPr/>
        </p:nvSpPr>
        <p:spPr>
          <a:xfrm>
            <a:off x="1281975" y="1223555"/>
            <a:ext cx="3067956" cy="5153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E57A7-5722-4E6B-8D26-29E27DD00083}"/>
              </a:ext>
            </a:extLst>
          </p:cNvPr>
          <p:cNvSpPr/>
          <p:nvPr/>
        </p:nvSpPr>
        <p:spPr>
          <a:xfrm>
            <a:off x="7216686" y="1223555"/>
            <a:ext cx="3067956" cy="5153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AB1B8-B9EC-4791-BE31-276129E14684}"/>
              </a:ext>
            </a:extLst>
          </p:cNvPr>
          <p:cNvSpPr txBox="1"/>
          <p:nvPr/>
        </p:nvSpPr>
        <p:spPr>
          <a:xfrm>
            <a:off x="1567543" y="481148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스플래시</a:t>
            </a:r>
            <a:r>
              <a:rPr lang="ko-KR" altLang="en-US" dirty="0"/>
              <a:t> 화면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6D3D4-70A4-4D10-9991-27C6245DD835}"/>
              </a:ext>
            </a:extLst>
          </p:cNvPr>
          <p:cNvSpPr txBox="1"/>
          <p:nvPr/>
        </p:nvSpPr>
        <p:spPr>
          <a:xfrm>
            <a:off x="2175873" y="394850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219D6-9F4A-46AD-BE25-6E36682C7F84}"/>
              </a:ext>
            </a:extLst>
          </p:cNvPr>
          <p:cNvSpPr txBox="1"/>
          <p:nvPr/>
        </p:nvSpPr>
        <p:spPr>
          <a:xfrm>
            <a:off x="7562288" y="481148"/>
            <a:ext cx="246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게시판 로그인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302AA-830E-4A95-85D4-C47C326A2177}"/>
              </a:ext>
            </a:extLst>
          </p:cNvPr>
          <p:cNvSpPr txBox="1"/>
          <p:nvPr/>
        </p:nvSpPr>
        <p:spPr>
          <a:xfrm>
            <a:off x="7317506" y="2815078"/>
            <a:ext cx="10154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26B52-C38D-4B7E-A19D-33C5831F14F6}"/>
              </a:ext>
            </a:extLst>
          </p:cNvPr>
          <p:cNvSpPr txBox="1"/>
          <p:nvPr/>
        </p:nvSpPr>
        <p:spPr>
          <a:xfrm>
            <a:off x="7267765" y="3567195"/>
            <a:ext cx="12004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비밀번호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BE1833B-639A-4CBE-BECA-4B55851C2E74}"/>
              </a:ext>
            </a:extLst>
          </p:cNvPr>
          <p:cNvCxnSpPr>
            <a:cxnSpLocks/>
          </p:cNvCxnSpPr>
          <p:nvPr/>
        </p:nvCxnSpPr>
        <p:spPr>
          <a:xfrm>
            <a:off x="8375743" y="3094074"/>
            <a:ext cx="16485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A82E4E4-F184-451C-8B80-BE1A850B78F1}"/>
              </a:ext>
            </a:extLst>
          </p:cNvPr>
          <p:cNvCxnSpPr>
            <a:cxnSpLocks/>
          </p:cNvCxnSpPr>
          <p:nvPr/>
        </p:nvCxnSpPr>
        <p:spPr>
          <a:xfrm>
            <a:off x="8375743" y="3800203"/>
            <a:ext cx="16485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C79F381-E62A-4EDF-984B-FAC564A87292}"/>
              </a:ext>
            </a:extLst>
          </p:cNvPr>
          <p:cNvSpPr/>
          <p:nvPr/>
        </p:nvSpPr>
        <p:spPr>
          <a:xfrm>
            <a:off x="8010991" y="4238057"/>
            <a:ext cx="1564615" cy="46103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로그인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D72BB-21E9-4D32-B257-027E0D0ECA42}"/>
              </a:ext>
            </a:extLst>
          </p:cNvPr>
          <p:cNvSpPr txBox="1"/>
          <p:nvPr/>
        </p:nvSpPr>
        <p:spPr>
          <a:xfrm>
            <a:off x="8107892" y="5056408"/>
            <a:ext cx="128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/>
              <a:t>회원가입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B01379-2EDD-4371-B660-2C68C9C98B6D}"/>
              </a:ext>
            </a:extLst>
          </p:cNvPr>
          <p:cNvSpPr txBox="1"/>
          <p:nvPr/>
        </p:nvSpPr>
        <p:spPr>
          <a:xfrm>
            <a:off x="8107892" y="5552057"/>
            <a:ext cx="1776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/>
              <a:t>아이디</a:t>
            </a:r>
            <a:r>
              <a:rPr lang="en-US" altLang="ko-KR" sz="1000" u="sng" dirty="0"/>
              <a:t>/</a:t>
            </a:r>
            <a:r>
              <a:rPr lang="ko-KR" altLang="en-US" sz="1000" u="sng" dirty="0"/>
              <a:t>패스워드 찾기</a:t>
            </a:r>
            <a:endParaRPr lang="en-US" altLang="ko-KR" sz="1000" u="sng" dirty="0"/>
          </a:p>
          <a:p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D2FCCC5-8621-4AA4-8792-18DD3446B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199" y="2005538"/>
            <a:ext cx="1600200" cy="2571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DBAEABD-E424-4A85-B387-DE5C95E2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53" y="3446839"/>
            <a:ext cx="1600200" cy="2571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375B6D-EB94-4194-ADB0-DA0DEB973B82}"/>
              </a:ext>
            </a:extLst>
          </p:cNvPr>
          <p:cNvSpPr txBox="1"/>
          <p:nvPr/>
        </p:nvSpPr>
        <p:spPr>
          <a:xfrm>
            <a:off x="6361576" y="6477286"/>
            <a:ext cx="5049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로그인 </a:t>
            </a:r>
            <a:r>
              <a:rPr lang="ko-KR" altLang="en-US" sz="1200" b="1" dirty="0" err="1"/>
              <a:t>실패시</a:t>
            </a:r>
            <a:r>
              <a:rPr lang="ko-KR" altLang="en-US" sz="1200" b="1" dirty="0"/>
              <a:t> 아래 빨간색으로 표시 </a:t>
            </a:r>
            <a:r>
              <a:rPr lang="ko-KR" altLang="en-US" sz="1200" b="1" dirty="0" err="1"/>
              <a:t>로그인시</a:t>
            </a:r>
            <a:r>
              <a:rPr lang="ko-KR" altLang="en-US" sz="1200" b="1" dirty="0"/>
              <a:t> 게시판 화면으로 이동</a:t>
            </a:r>
            <a:r>
              <a:rPr lang="en-US" altLang="ko-KR" sz="1200" b="1" dirty="0"/>
              <a:t>.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E8606E5-CDED-4276-A426-A6FFD86FF92F}"/>
              </a:ext>
            </a:extLst>
          </p:cNvPr>
          <p:cNvSpPr/>
          <p:nvPr/>
        </p:nvSpPr>
        <p:spPr>
          <a:xfrm>
            <a:off x="7448775" y="5878033"/>
            <a:ext cx="2689046" cy="323164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아이디 또는 비밀번호를 확인해 주세요</a:t>
            </a:r>
            <a:r>
              <a:rPr lang="en-US" altLang="ko-KR" sz="1000" b="1" dirty="0">
                <a:solidFill>
                  <a:schemeClr val="bg1"/>
                </a:solidFill>
              </a:rPr>
              <a:t>.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8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BB5A55-A530-4253-A424-2B3F9FD1C601}"/>
              </a:ext>
            </a:extLst>
          </p:cNvPr>
          <p:cNvSpPr/>
          <p:nvPr/>
        </p:nvSpPr>
        <p:spPr>
          <a:xfrm>
            <a:off x="1281975" y="1223555"/>
            <a:ext cx="3067956" cy="5153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795F84-08C9-460A-8CD7-E5D71040C192}"/>
              </a:ext>
            </a:extLst>
          </p:cNvPr>
          <p:cNvSpPr/>
          <p:nvPr/>
        </p:nvSpPr>
        <p:spPr>
          <a:xfrm>
            <a:off x="7216230" y="1223555"/>
            <a:ext cx="3067956" cy="5153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B56DAB-890C-401E-9086-3E9D85DA10A7}"/>
              </a:ext>
            </a:extLst>
          </p:cNvPr>
          <p:cNvSpPr txBox="1"/>
          <p:nvPr/>
        </p:nvSpPr>
        <p:spPr>
          <a:xfrm>
            <a:off x="1567543" y="481148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</a:t>
            </a:r>
            <a:r>
              <a:rPr lang="ko-KR" altLang="en-US" dirty="0"/>
              <a:t> 회원가입 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97835-70D9-4FE5-A3B9-03A6D22B702D}"/>
              </a:ext>
            </a:extLst>
          </p:cNvPr>
          <p:cNvSpPr txBox="1"/>
          <p:nvPr/>
        </p:nvSpPr>
        <p:spPr>
          <a:xfrm>
            <a:off x="7561832" y="481148"/>
            <a:ext cx="246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</a:t>
            </a:r>
            <a:r>
              <a:rPr lang="ko-KR" altLang="en-US" dirty="0"/>
              <a:t>게시판 화면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E593B58-3FE5-4781-BE6F-042FD2127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81" y="1250136"/>
            <a:ext cx="444099" cy="4440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EDF590A-C28A-4E81-B49A-3DDF5D950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65" y="1291009"/>
            <a:ext cx="444099" cy="4440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09AC45A-08B7-4B25-9550-8CEE3C437B1A}"/>
              </a:ext>
            </a:extLst>
          </p:cNvPr>
          <p:cNvSpPr txBox="1">
            <a:spLocks noChangeAspect="1"/>
          </p:cNvSpPr>
          <p:nvPr/>
        </p:nvSpPr>
        <p:spPr>
          <a:xfrm>
            <a:off x="1358079" y="2871499"/>
            <a:ext cx="101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별명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938759-D45D-4EA5-9750-A173B9E85D6A}"/>
              </a:ext>
            </a:extLst>
          </p:cNvPr>
          <p:cNvSpPr txBox="1">
            <a:spLocks noChangeAspect="1"/>
          </p:cNvSpPr>
          <p:nvPr/>
        </p:nvSpPr>
        <p:spPr>
          <a:xfrm>
            <a:off x="1358079" y="3332632"/>
            <a:ext cx="120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062BCF-086F-48C5-8909-C639780012DA}"/>
              </a:ext>
            </a:extLst>
          </p:cNvPr>
          <p:cNvSpPr txBox="1">
            <a:spLocks noChangeAspect="1"/>
          </p:cNvSpPr>
          <p:nvPr/>
        </p:nvSpPr>
        <p:spPr>
          <a:xfrm>
            <a:off x="1383722" y="3774934"/>
            <a:ext cx="120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E711EA-37BE-4C0B-B21D-A1DE1D9B8F46}"/>
              </a:ext>
            </a:extLst>
          </p:cNvPr>
          <p:cNvSpPr txBox="1">
            <a:spLocks noChangeAspect="1"/>
          </p:cNvSpPr>
          <p:nvPr/>
        </p:nvSpPr>
        <p:spPr>
          <a:xfrm>
            <a:off x="1346658" y="4197800"/>
            <a:ext cx="1517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비밀번호확인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AB3815-AF19-4F6B-9FAF-390996C61474}"/>
              </a:ext>
            </a:extLst>
          </p:cNvPr>
          <p:cNvSpPr txBox="1">
            <a:spLocks noChangeAspect="1"/>
          </p:cNvSpPr>
          <p:nvPr/>
        </p:nvSpPr>
        <p:spPr>
          <a:xfrm>
            <a:off x="1383722" y="4672713"/>
            <a:ext cx="111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500A713-9ADD-4B2A-8212-21424F80A5A1}"/>
              </a:ext>
            </a:extLst>
          </p:cNvPr>
          <p:cNvSpPr/>
          <p:nvPr/>
        </p:nvSpPr>
        <p:spPr>
          <a:xfrm>
            <a:off x="2159051" y="5274743"/>
            <a:ext cx="1564615" cy="4610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가입하기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DDBF3BE-DF77-443D-AE0D-E5D1B2ED192A}"/>
              </a:ext>
            </a:extLst>
          </p:cNvPr>
          <p:cNvCxnSpPr>
            <a:cxnSpLocks/>
          </p:cNvCxnSpPr>
          <p:nvPr/>
        </p:nvCxnSpPr>
        <p:spPr>
          <a:xfrm>
            <a:off x="2564505" y="3144009"/>
            <a:ext cx="1533600" cy="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E5B58FF-6F96-4450-87DB-B26ED16AD7B4}"/>
              </a:ext>
            </a:extLst>
          </p:cNvPr>
          <p:cNvCxnSpPr>
            <a:cxnSpLocks/>
          </p:cNvCxnSpPr>
          <p:nvPr/>
        </p:nvCxnSpPr>
        <p:spPr>
          <a:xfrm>
            <a:off x="2564505" y="3609631"/>
            <a:ext cx="15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479C855-1CC3-4EDC-B66A-6FA1A972C1E5}"/>
              </a:ext>
            </a:extLst>
          </p:cNvPr>
          <p:cNvCxnSpPr>
            <a:cxnSpLocks/>
          </p:cNvCxnSpPr>
          <p:nvPr/>
        </p:nvCxnSpPr>
        <p:spPr>
          <a:xfrm>
            <a:off x="2564505" y="4062575"/>
            <a:ext cx="15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C4EA785-DE0E-4DEE-96C1-48AD40571644}"/>
              </a:ext>
            </a:extLst>
          </p:cNvPr>
          <p:cNvCxnSpPr>
            <a:cxnSpLocks/>
          </p:cNvCxnSpPr>
          <p:nvPr/>
        </p:nvCxnSpPr>
        <p:spPr>
          <a:xfrm>
            <a:off x="2564505" y="4474799"/>
            <a:ext cx="15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8B4A2216-AEB0-4FD8-922E-4AEE0A59E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728" y="1694235"/>
            <a:ext cx="941263" cy="94126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58709BD-DD4E-4D98-A90B-7C417A41F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832" y="1983703"/>
            <a:ext cx="521698" cy="52169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DF094B4-1A29-41A8-8974-2EAF9B513013}"/>
              </a:ext>
            </a:extLst>
          </p:cNvPr>
          <p:cNvSpPr txBox="1"/>
          <p:nvPr/>
        </p:nvSpPr>
        <p:spPr>
          <a:xfrm>
            <a:off x="8133655" y="2013719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어서오세요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별명님</a:t>
            </a:r>
            <a:r>
              <a:rPr lang="ko-KR" altLang="en-US" sz="1200" dirty="0"/>
              <a:t> 환영합니다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2C60DB8-92CB-4AFC-84C0-857DE7180449}"/>
              </a:ext>
            </a:extLst>
          </p:cNvPr>
          <p:cNvSpPr/>
          <p:nvPr/>
        </p:nvSpPr>
        <p:spPr>
          <a:xfrm>
            <a:off x="9525000" y="2803799"/>
            <a:ext cx="713985" cy="2555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작성</a:t>
            </a:r>
          </a:p>
        </p:txBody>
      </p:sp>
      <p:graphicFrame>
        <p:nvGraphicFramePr>
          <p:cNvPr id="61" name="표 61">
            <a:extLst>
              <a:ext uri="{FF2B5EF4-FFF2-40B4-BE49-F238E27FC236}">
                <a16:creationId xmlns:a16="http://schemas.microsoft.com/office/drawing/2014/main" id="{5799D0BC-922F-4968-9794-E8A597476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26604"/>
              </p:ext>
            </p:extLst>
          </p:nvPr>
        </p:nvGraphicFramePr>
        <p:xfrm>
          <a:off x="7243165" y="3139695"/>
          <a:ext cx="3027552" cy="26152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1435">
                  <a:extLst>
                    <a:ext uri="{9D8B030D-6E8A-4147-A177-3AD203B41FA5}">
                      <a16:colId xmlns:a16="http://schemas.microsoft.com/office/drawing/2014/main" val="3232855926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4176809637"/>
                    </a:ext>
                  </a:extLst>
                </a:gridCol>
                <a:gridCol w="774292">
                  <a:extLst>
                    <a:ext uri="{9D8B030D-6E8A-4147-A177-3AD203B41FA5}">
                      <a16:colId xmlns:a16="http://schemas.microsoft.com/office/drawing/2014/main" val="3368628807"/>
                    </a:ext>
                  </a:extLst>
                </a:gridCol>
              </a:tblGrid>
              <a:tr h="373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제목</a:t>
                      </a:r>
                    </a:p>
                  </a:txBody>
                  <a:tcPr marL="101297" marR="101297" marT="50649" marB="506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작성자</a:t>
                      </a:r>
                    </a:p>
                  </a:txBody>
                  <a:tcPr marL="101297" marR="101297" marT="50649" marB="50649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작성일자</a:t>
                      </a:r>
                    </a:p>
                  </a:txBody>
                  <a:tcPr marL="101297" marR="101297" marT="50649" marB="50649" anchor="ctr"/>
                </a:tc>
                <a:extLst>
                  <a:ext uri="{0D108BD9-81ED-4DB2-BD59-A6C34878D82A}">
                    <a16:rowId xmlns:a16="http://schemas.microsoft.com/office/drawing/2014/main" val="3662856579"/>
                  </a:ext>
                </a:extLst>
              </a:tr>
              <a:tr h="3736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b="1" dirty="0"/>
                    </a:p>
                  </a:txBody>
                  <a:tcPr marL="101297" marR="101297" marT="50649" marB="506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101297" marR="101297" marT="50649" marB="50649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dirty="0"/>
                        <a:t>2020/12/15</a:t>
                      </a:r>
                      <a:endParaRPr lang="ko-KR" altLang="en-US" sz="800" dirty="0"/>
                    </a:p>
                  </a:txBody>
                  <a:tcPr marL="101297" marR="101297" marT="50649" marB="50649" anchor="ctr"/>
                </a:tc>
                <a:extLst>
                  <a:ext uri="{0D108BD9-81ED-4DB2-BD59-A6C34878D82A}">
                    <a16:rowId xmlns:a16="http://schemas.microsoft.com/office/drawing/2014/main" val="2117774888"/>
                  </a:ext>
                </a:extLst>
              </a:tr>
              <a:tr h="3736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b="1" dirty="0"/>
                    </a:p>
                  </a:txBody>
                  <a:tcPr marL="101297" marR="101297" marT="50649" marB="506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101297" marR="101297" marT="50649" marB="506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2020/12/14</a:t>
                      </a:r>
                      <a:endParaRPr lang="ko-KR" altLang="en-US" sz="800" dirty="0"/>
                    </a:p>
                  </a:txBody>
                  <a:tcPr marL="101297" marR="101297" marT="50649" marB="50649" anchor="ctr"/>
                </a:tc>
                <a:extLst>
                  <a:ext uri="{0D108BD9-81ED-4DB2-BD59-A6C34878D82A}">
                    <a16:rowId xmlns:a16="http://schemas.microsoft.com/office/drawing/2014/main" val="17912408"/>
                  </a:ext>
                </a:extLst>
              </a:tr>
              <a:tr h="3736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b="1" dirty="0"/>
                    </a:p>
                  </a:txBody>
                  <a:tcPr marL="101297" marR="101297" marT="50649" marB="506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101297" marR="101297" marT="50649" marB="506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2020/12/12</a:t>
                      </a:r>
                      <a:endParaRPr lang="ko-KR" altLang="en-US" sz="800" dirty="0"/>
                    </a:p>
                  </a:txBody>
                  <a:tcPr marL="101297" marR="101297" marT="50649" marB="50649" anchor="ctr"/>
                </a:tc>
                <a:extLst>
                  <a:ext uri="{0D108BD9-81ED-4DB2-BD59-A6C34878D82A}">
                    <a16:rowId xmlns:a16="http://schemas.microsoft.com/office/drawing/2014/main" val="258298527"/>
                  </a:ext>
                </a:extLst>
              </a:tr>
              <a:tr h="3736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b="1" dirty="0"/>
                    </a:p>
                  </a:txBody>
                  <a:tcPr marL="101297" marR="101297" marT="50649" marB="506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101297" marR="101297" marT="50649" marB="506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2020/12/11</a:t>
                      </a:r>
                      <a:endParaRPr lang="ko-KR" altLang="en-US" sz="800" dirty="0"/>
                    </a:p>
                  </a:txBody>
                  <a:tcPr marL="101297" marR="101297" marT="50649" marB="50649" anchor="ctr"/>
                </a:tc>
                <a:extLst>
                  <a:ext uri="{0D108BD9-81ED-4DB2-BD59-A6C34878D82A}">
                    <a16:rowId xmlns:a16="http://schemas.microsoft.com/office/drawing/2014/main" val="2301566883"/>
                  </a:ext>
                </a:extLst>
              </a:tr>
              <a:tr h="3736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b="1" dirty="0"/>
                    </a:p>
                  </a:txBody>
                  <a:tcPr marL="101297" marR="101297" marT="50649" marB="506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101297" marR="101297" marT="50649" marB="506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2020/12/10</a:t>
                      </a:r>
                      <a:endParaRPr lang="ko-KR" altLang="en-US" sz="800" dirty="0"/>
                    </a:p>
                  </a:txBody>
                  <a:tcPr marL="101297" marR="101297" marT="50649" marB="50649" anchor="ctr"/>
                </a:tc>
                <a:extLst>
                  <a:ext uri="{0D108BD9-81ED-4DB2-BD59-A6C34878D82A}">
                    <a16:rowId xmlns:a16="http://schemas.microsoft.com/office/drawing/2014/main" val="1389191683"/>
                  </a:ext>
                </a:extLst>
              </a:tr>
              <a:tr h="3736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800" b="1" dirty="0"/>
                    </a:p>
                  </a:txBody>
                  <a:tcPr marL="101297" marR="101297" marT="50649" marB="50649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101297" marR="101297" marT="50649" marB="506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2020/12/09</a:t>
                      </a:r>
                      <a:endParaRPr lang="ko-KR" altLang="en-US" sz="800" dirty="0"/>
                    </a:p>
                  </a:txBody>
                  <a:tcPr marL="101297" marR="101297" marT="50649" marB="50649" anchor="ctr"/>
                </a:tc>
                <a:extLst>
                  <a:ext uri="{0D108BD9-81ED-4DB2-BD59-A6C34878D82A}">
                    <a16:rowId xmlns:a16="http://schemas.microsoft.com/office/drawing/2014/main" val="3472507503"/>
                  </a:ext>
                </a:extLst>
              </a:tr>
            </a:tbl>
          </a:graphicData>
        </a:graphic>
      </p:graphicFrame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7EEA011-AEB5-47B6-9CC9-F6886AAD2BDA}"/>
              </a:ext>
            </a:extLst>
          </p:cNvPr>
          <p:cNvSpPr/>
          <p:nvPr/>
        </p:nvSpPr>
        <p:spPr>
          <a:xfrm>
            <a:off x="8285106" y="6046237"/>
            <a:ext cx="1119993" cy="24122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/>
              <a:t>더보기</a:t>
            </a:r>
            <a:endParaRPr lang="ko-KR" altLang="en-US" sz="1200" b="1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C1C63FD-CED7-4FE8-AE20-B5A444A703DA}"/>
              </a:ext>
            </a:extLst>
          </p:cNvPr>
          <p:cNvCxnSpPr>
            <a:cxnSpLocks/>
          </p:cNvCxnSpPr>
          <p:nvPr/>
        </p:nvCxnSpPr>
        <p:spPr>
          <a:xfrm>
            <a:off x="2564505" y="4942951"/>
            <a:ext cx="15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림 95">
            <a:extLst>
              <a:ext uri="{FF2B5EF4-FFF2-40B4-BE49-F238E27FC236}">
                <a16:creationId xmlns:a16="http://schemas.microsoft.com/office/drawing/2014/main" id="{426CCA8E-8D11-4DC6-9A87-B9DEADE38C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66" r="8268" b="30724"/>
          <a:stretch/>
        </p:blipFill>
        <p:spPr>
          <a:xfrm>
            <a:off x="2433621" y="1272358"/>
            <a:ext cx="1015474" cy="255585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CD60BE19-0034-4304-B74E-342117F10B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66" r="8268" b="30724"/>
          <a:stretch/>
        </p:blipFill>
        <p:spPr>
          <a:xfrm>
            <a:off x="8285106" y="1254010"/>
            <a:ext cx="1015474" cy="255585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B054BDF8-5BA0-491A-8FB2-05CF4E99E66D}"/>
              </a:ext>
            </a:extLst>
          </p:cNvPr>
          <p:cNvSpPr txBox="1"/>
          <p:nvPr/>
        </p:nvSpPr>
        <p:spPr>
          <a:xfrm>
            <a:off x="918638" y="6487817"/>
            <a:ext cx="4424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회원가입이 완료 되었습니다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는 가입하기 버튼을 </a:t>
            </a:r>
            <a:r>
              <a:rPr lang="ko-KR" altLang="en-US" sz="1000" b="1" dirty="0" err="1"/>
              <a:t>누를시에</a:t>
            </a:r>
            <a:r>
              <a:rPr lang="ko-KR" altLang="en-US" sz="1000" b="1" dirty="0"/>
              <a:t> 뜨는 </a:t>
            </a:r>
            <a:r>
              <a:rPr lang="ko-KR" altLang="en-US" sz="1000" b="1" dirty="0" err="1"/>
              <a:t>알림문구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r>
              <a:rPr lang="ko-KR" altLang="en-US" sz="1000" b="1" dirty="0"/>
              <a:t>사진등록 가능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34FABA-2C85-4CCB-AD19-0E3EC9AE26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905" y="1882819"/>
            <a:ext cx="723463" cy="7234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A8EDBE-24A3-4438-B6C1-01C4DB23D96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705" y="2381524"/>
            <a:ext cx="271463" cy="271463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91DAEF4-1B06-45C9-9852-D2941D655102}"/>
              </a:ext>
            </a:extLst>
          </p:cNvPr>
          <p:cNvSpPr/>
          <p:nvPr/>
        </p:nvSpPr>
        <p:spPr>
          <a:xfrm>
            <a:off x="1519712" y="5947589"/>
            <a:ext cx="2689046" cy="323164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회원가입이 </a:t>
            </a:r>
            <a:r>
              <a:rPr lang="ko-KR" altLang="en-US" sz="1000" b="1" dirty="0"/>
              <a:t>정상적으로</a:t>
            </a:r>
            <a:r>
              <a:rPr lang="ko-KR" altLang="en-US" sz="1000" dirty="0"/>
              <a:t> 완료 되었습니다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DFCE78-AC6C-4F23-910A-FA9238BE8AC5}"/>
              </a:ext>
            </a:extLst>
          </p:cNvPr>
          <p:cNvSpPr txBox="1"/>
          <p:nvPr/>
        </p:nvSpPr>
        <p:spPr>
          <a:xfrm>
            <a:off x="9689151" y="127834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로그아웃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1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8BEC28-1BDB-460F-B637-B82B6418317C}"/>
              </a:ext>
            </a:extLst>
          </p:cNvPr>
          <p:cNvSpPr/>
          <p:nvPr/>
        </p:nvSpPr>
        <p:spPr>
          <a:xfrm>
            <a:off x="1281975" y="1223555"/>
            <a:ext cx="3067956" cy="5153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F12F0-FEAC-49FE-8967-6E8836CE9B62}"/>
              </a:ext>
            </a:extLst>
          </p:cNvPr>
          <p:cNvSpPr txBox="1"/>
          <p:nvPr/>
        </p:nvSpPr>
        <p:spPr>
          <a:xfrm>
            <a:off x="1567542" y="481148"/>
            <a:ext cx="254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5.</a:t>
            </a:r>
            <a:r>
              <a:rPr lang="ko-KR" altLang="en-US" dirty="0"/>
              <a:t>게시판 등록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D3777-6720-4B06-84F7-78B7CDC93291}"/>
              </a:ext>
            </a:extLst>
          </p:cNvPr>
          <p:cNvSpPr txBox="1"/>
          <p:nvPr/>
        </p:nvSpPr>
        <p:spPr>
          <a:xfrm>
            <a:off x="7224615" y="574283"/>
            <a:ext cx="246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</a:t>
            </a:r>
            <a:r>
              <a:rPr lang="ko-KR" altLang="en-US" dirty="0"/>
              <a:t>게시판 수정 화면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BE3A12B-BBF7-4CEC-9A74-581D1D175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81" y="1250136"/>
            <a:ext cx="444099" cy="4440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F74E57-0194-40E9-A794-1ACC7ADF19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66" r="8268" b="30724"/>
          <a:stretch/>
        </p:blipFill>
        <p:spPr>
          <a:xfrm>
            <a:off x="2433621" y="1272358"/>
            <a:ext cx="1015474" cy="25558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253D14-E75B-48EB-8290-72426C051382}"/>
              </a:ext>
            </a:extLst>
          </p:cNvPr>
          <p:cNvSpPr/>
          <p:nvPr/>
        </p:nvSpPr>
        <p:spPr>
          <a:xfrm>
            <a:off x="1412875" y="2329120"/>
            <a:ext cx="2812014" cy="2209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본문을 입력해 주세요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664D79C-6B6B-4C05-ADD5-8E65D4F85A52}"/>
              </a:ext>
            </a:extLst>
          </p:cNvPr>
          <p:cNvSpPr/>
          <p:nvPr/>
        </p:nvSpPr>
        <p:spPr>
          <a:xfrm>
            <a:off x="3669756" y="5281051"/>
            <a:ext cx="552204" cy="2201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05F4A4-7008-4AE1-A357-B8D1634E9DC4}"/>
              </a:ext>
            </a:extLst>
          </p:cNvPr>
          <p:cNvSpPr txBox="1"/>
          <p:nvPr/>
        </p:nvSpPr>
        <p:spPr>
          <a:xfrm>
            <a:off x="575875" y="64300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게시판이 정상적으로 등록되었습니다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는 등록버튼 </a:t>
            </a:r>
            <a:r>
              <a:rPr lang="ko-KR" altLang="en-US" sz="1000" b="1" dirty="0" err="1"/>
              <a:t>누를시</a:t>
            </a:r>
            <a:r>
              <a:rPr lang="ko-KR" altLang="en-US" sz="1000" b="1" dirty="0"/>
              <a:t> 뜨는 </a:t>
            </a:r>
            <a:r>
              <a:rPr lang="ko-KR" altLang="en-US" sz="1000" b="1" dirty="0" err="1"/>
              <a:t>알림문구</a:t>
            </a:r>
            <a:r>
              <a:rPr lang="en-US" altLang="ko-KR" sz="1000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err="1"/>
              <a:t>알림문구</a:t>
            </a:r>
            <a:r>
              <a:rPr lang="ko-KR" altLang="en-US" sz="1000" b="1" dirty="0"/>
              <a:t> 후 게시판 화면으로 이동</a:t>
            </a:r>
            <a:r>
              <a:rPr lang="en-US" altLang="ko-KR" sz="1000" b="1" dirty="0"/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313511-5364-4B22-BA09-EEEE08F10F3A}"/>
              </a:ext>
            </a:extLst>
          </p:cNvPr>
          <p:cNvSpPr txBox="1"/>
          <p:nvPr/>
        </p:nvSpPr>
        <p:spPr>
          <a:xfrm>
            <a:off x="7708452" y="6446181"/>
            <a:ext cx="18098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/>
              <a:t>게시판 수정 및 삭제 화면</a:t>
            </a:r>
            <a:endParaRPr lang="en-US" altLang="ko-KR" sz="10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BB4EAD9-46AD-44BE-9274-6A02EE1A949F}"/>
              </a:ext>
            </a:extLst>
          </p:cNvPr>
          <p:cNvSpPr/>
          <p:nvPr/>
        </p:nvSpPr>
        <p:spPr>
          <a:xfrm>
            <a:off x="1425753" y="5940600"/>
            <a:ext cx="2689046" cy="323164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게시판이 정상적으로 등록되었습니다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B6F807-DA62-47F2-9838-EC5403D5D607}"/>
              </a:ext>
            </a:extLst>
          </p:cNvPr>
          <p:cNvSpPr txBox="1"/>
          <p:nvPr/>
        </p:nvSpPr>
        <p:spPr>
          <a:xfrm>
            <a:off x="3743939" y="1359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FDA5D13-8736-4955-B776-94452B10DBEB}"/>
              </a:ext>
            </a:extLst>
          </p:cNvPr>
          <p:cNvSpPr/>
          <p:nvPr/>
        </p:nvSpPr>
        <p:spPr>
          <a:xfrm>
            <a:off x="6746652" y="1223555"/>
            <a:ext cx="3067956" cy="5153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E67B737-C0C9-4C87-A54B-4064DC4DE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458" y="1250136"/>
            <a:ext cx="444099" cy="44409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AD1F1BB-E31F-43AA-A8DE-2B4BB5A729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66" r="8268" b="30724"/>
          <a:stretch/>
        </p:blipFill>
        <p:spPr>
          <a:xfrm>
            <a:off x="7898298" y="1272358"/>
            <a:ext cx="1015474" cy="255585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4EABE90-1580-44D6-9C3B-EC7C3C6328E6}"/>
              </a:ext>
            </a:extLst>
          </p:cNvPr>
          <p:cNvSpPr/>
          <p:nvPr/>
        </p:nvSpPr>
        <p:spPr>
          <a:xfrm>
            <a:off x="6877552" y="2329120"/>
            <a:ext cx="2812014" cy="2209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본문을 입력해 주세요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E7D64AB-A59C-41CE-A903-5C8B189B1DA1}"/>
              </a:ext>
            </a:extLst>
          </p:cNvPr>
          <p:cNvSpPr/>
          <p:nvPr/>
        </p:nvSpPr>
        <p:spPr>
          <a:xfrm>
            <a:off x="9134433" y="5281051"/>
            <a:ext cx="552204" cy="2201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1673D39-9C82-425C-B677-9FBB342F1424}"/>
              </a:ext>
            </a:extLst>
          </p:cNvPr>
          <p:cNvSpPr/>
          <p:nvPr/>
        </p:nvSpPr>
        <p:spPr>
          <a:xfrm>
            <a:off x="6890430" y="5940600"/>
            <a:ext cx="2689046" cy="323164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게시판이 정상적으로 수정되었습니다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4CBCB3-322F-4D80-AEED-7552C2057FA5}"/>
              </a:ext>
            </a:extLst>
          </p:cNvPr>
          <p:cNvSpPr txBox="1"/>
          <p:nvPr/>
        </p:nvSpPr>
        <p:spPr>
          <a:xfrm>
            <a:off x="9208616" y="1359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5F71492-907C-4872-A6DC-0493E6CACB05}"/>
              </a:ext>
            </a:extLst>
          </p:cNvPr>
          <p:cNvSpPr/>
          <p:nvPr/>
        </p:nvSpPr>
        <p:spPr>
          <a:xfrm>
            <a:off x="1400349" y="1734753"/>
            <a:ext cx="2812014" cy="387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제목을 입력해 주세요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D58B65E-031A-4D14-BF4A-E58872C4CA84}"/>
              </a:ext>
            </a:extLst>
          </p:cNvPr>
          <p:cNvSpPr/>
          <p:nvPr/>
        </p:nvSpPr>
        <p:spPr>
          <a:xfrm>
            <a:off x="6865026" y="1734753"/>
            <a:ext cx="2812014" cy="3875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제목을 입력해 주세요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7A075295-445A-43EF-9FB4-51442F9E3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07" y="4608014"/>
            <a:ext cx="879634" cy="4398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74C5CBC-B556-47AC-807A-9F0A9CFE3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475" y="4538683"/>
            <a:ext cx="319561" cy="319561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3D0B450F-8DC4-4656-863A-A25AF818F682}"/>
              </a:ext>
            </a:extLst>
          </p:cNvPr>
          <p:cNvSpPr/>
          <p:nvPr/>
        </p:nvSpPr>
        <p:spPr>
          <a:xfrm>
            <a:off x="8947150" y="4608013"/>
            <a:ext cx="463232" cy="4398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1AF06BD-11FA-4D83-A034-7ADD96D777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8906119" y="4493927"/>
            <a:ext cx="545293" cy="641521"/>
          </a:xfrm>
          <a:prstGeom prst="rect">
            <a:avLst/>
          </a:prstGeom>
          <a:noFill/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A12AF367-38F9-4A52-B1D3-1ADD89201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528503" y="4606996"/>
            <a:ext cx="545293" cy="641521"/>
          </a:xfrm>
          <a:prstGeom prst="rect">
            <a:avLst/>
          </a:prstGeom>
        </p:spPr>
      </p:pic>
      <p:sp>
        <p:nvSpPr>
          <p:cNvPr id="75" name="타원 74">
            <a:extLst>
              <a:ext uri="{FF2B5EF4-FFF2-40B4-BE49-F238E27FC236}">
                <a16:creationId xmlns:a16="http://schemas.microsoft.com/office/drawing/2014/main" id="{72D75EDD-74C0-49DF-B809-E5FA73B74C85}"/>
              </a:ext>
            </a:extLst>
          </p:cNvPr>
          <p:cNvSpPr/>
          <p:nvPr/>
        </p:nvSpPr>
        <p:spPr>
          <a:xfrm>
            <a:off x="1458232" y="4723113"/>
            <a:ext cx="463232" cy="4398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0D5F3CD7-FCAC-4DF7-85A3-E49D8B0AD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1428931" y="4622260"/>
            <a:ext cx="545293" cy="641521"/>
          </a:xfrm>
          <a:prstGeom prst="rect">
            <a:avLst/>
          </a:prstGeom>
          <a:noFill/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1596BA0-651E-454E-9442-002F21B74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082" y="4608012"/>
            <a:ext cx="879633" cy="444199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7ED8648-CDBC-40BB-BF97-E1881CD3D7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274" y="4510550"/>
            <a:ext cx="319561" cy="3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0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D8118D-7063-417C-9E57-F97AC6DE0AFC}"/>
              </a:ext>
            </a:extLst>
          </p:cNvPr>
          <p:cNvSpPr/>
          <p:nvPr/>
        </p:nvSpPr>
        <p:spPr>
          <a:xfrm>
            <a:off x="7417164" y="1223555"/>
            <a:ext cx="3067956" cy="5153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21C01-8664-4020-98EC-CEF7BE393C1B}"/>
              </a:ext>
            </a:extLst>
          </p:cNvPr>
          <p:cNvSpPr txBox="1"/>
          <p:nvPr/>
        </p:nvSpPr>
        <p:spPr>
          <a:xfrm>
            <a:off x="7762766" y="481148"/>
            <a:ext cx="246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8.</a:t>
            </a:r>
            <a:r>
              <a:rPr lang="ko-KR" altLang="en-US" dirty="0"/>
              <a:t>비밀번호 찾기 화면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6EBF09E-9685-4EA4-9193-D6EAF64236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66" r="8268" b="30724"/>
          <a:stretch/>
        </p:blipFill>
        <p:spPr>
          <a:xfrm>
            <a:off x="8443403" y="1272358"/>
            <a:ext cx="1015474" cy="25558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E2CB21-3360-4DEF-993F-CF5B101FEAC1}"/>
              </a:ext>
            </a:extLst>
          </p:cNvPr>
          <p:cNvSpPr/>
          <p:nvPr/>
        </p:nvSpPr>
        <p:spPr>
          <a:xfrm>
            <a:off x="1483089" y="1223555"/>
            <a:ext cx="3067956" cy="5153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C7EBF3-728F-431D-A5F4-185BD9DEE2D5}"/>
              </a:ext>
            </a:extLst>
          </p:cNvPr>
          <p:cNvSpPr txBox="1"/>
          <p:nvPr/>
        </p:nvSpPr>
        <p:spPr>
          <a:xfrm>
            <a:off x="1732073" y="481148"/>
            <a:ext cx="268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7.</a:t>
            </a:r>
            <a:r>
              <a:rPr lang="ko-KR" altLang="en-US" dirty="0"/>
              <a:t>아이디</a:t>
            </a:r>
            <a:r>
              <a:rPr lang="en-US" altLang="ko-KR" dirty="0"/>
              <a:t> </a:t>
            </a:r>
            <a:r>
              <a:rPr lang="ko-KR" altLang="en-US" dirty="0"/>
              <a:t>찾기 화면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085FBC2-EF4E-440A-A728-5B4DD04FA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24" y="1291009"/>
            <a:ext cx="444099" cy="4440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500B121-803F-49F8-83A5-B5291DF27C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66" r="8268" b="30724"/>
          <a:stretch/>
        </p:blipFill>
        <p:spPr>
          <a:xfrm>
            <a:off x="2509328" y="1272358"/>
            <a:ext cx="1015474" cy="25558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065006E-3F14-4BF5-98AA-5ED81CCDB0BC}"/>
              </a:ext>
            </a:extLst>
          </p:cNvPr>
          <p:cNvSpPr txBox="1">
            <a:spLocks noChangeAspect="1"/>
          </p:cNvSpPr>
          <p:nvPr/>
        </p:nvSpPr>
        <p:spPr>
          <a:xfrm>
            <a:off x="1644458" y="3230333"/>
            <a:ext cx="1517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별명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786628-7B34-45C3-ACA2-48F7718B05A6}"/>
              </a:ext>
            </a:extLst>
          </p:cNvPr>
          <p:cNvSpPr txBox="1">
            <a:spLocks noChangeAspect="1"/>
          </p:cNvSpPr>
          <p:nvPr/>
        </p:nvSpPr>
        <p:spPr>
          <a:xfrm>
            <a:off x="1644458" y="3953089"/>
            <a:ext cx="111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15F340F-A191-47DD-81C8-B4FCC73FB33C}"/>
              </a:ext>
            </a:extLst>
          </p:cNvPr>
          <p:cNvCxnSpPr>
            <a:cxnSpLocks/>
          </p:cNvCxnSpPr>
          <p:nvPr/>
        </p:nvCxnSpPr>
        <p:spPr>
          <a:xfrm>
            <a:off x="2509328" y="3507332"/>
            <a:ext cx="1886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FA8C303-AE89-4DA5-8D36-0A466CE5F077}"/>
              </a:ext>
            </a:extLst>
          </p:cNvPr>
          <p:cNvCxnSpPr>
            <a:cxnSpLocks/>
          </p:cNvCxnSpPr>
          <p:nvPr/>
        </p:nvCxnSpPr>
        <p:spPr>
          <a:xfrm>
            <a:off x="2509328" y="4195083"/>
            <a:ext cx="1886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2C13C14-515E-468A-965E-C7CADF94D697}"/>
              </a:ext>
            </a:extLst>
          </p:cNvPr>
          <p:cNvSpPr/>
          <p:nvPr/>
        </p:nvSpPr>
        <p:spPr>
          <a:xfrm>
            <a:off x="2292647" y="5021014"/>
            <a:ext cx="1564615" cy="4610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확인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5D5D34-FBED-4B1E-A413-E7CD82F88653}"/>
              </a:ext>
            </a:extLst>
          </p:cNvPr>
          <p:cNvSpPr txBox="1"/>
          <p:nvPr/>
        </p:nvSpPr>
        <p:spPr>
          <a:xfrm>
            <a:off x="2308154" y="2061449"/>
            <a:ext cx="15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아이디 찾기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2BF072-A46B-4F0A-9326-52576ADA7687}"/>
              </a:ext>
            </a:extLst>
          </p:cNvPr>
          <p:cNvSpPr txBox="1">
            <a:spLocks noChangeAspect="1"/>
          </p:cNvSpPr>
          <p:nvPr/>
        </p:nvSpPr>
        <p:spPr>
          <a:xfrm>
            <a:off x="7650718" y="3230333"/>
            <a:ext cx="1517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아이디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0E4F96-7400-4541-9F74-BE2AA45C8D63}"/>
              </a:ext>
            </a:extLst>
          </p:cNvPr>
          <p:cNvSpPr txBox="1">
            <a:spLocks noChangeAspect="1"/>
          </p:cNvSpPr>
          <p:nvPr/>
        </p:nvSpPr>
        <p:spPr>
          <a:xfrm>
            <a:off x="7687782" y="3924845"/>
            <a:ext cx="111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B4FBBD7-22A4-4A68-9A1E-1E4806D9D6DE}"/>
              </a:ext>
            </a:extLst>
          </p:cNvPr>
          <p:cNvCxnSpPr>
            <a:cxnSpLocks/>
          </p:cNvCxnSpPr>
          <p:nvPr/>
        </p:nvCxnSpPr>
        <p:spPr>
          <a:xfrm>
            <a:off x="8515588" y="3507332"/>
            <a:ext cx="1886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D6EF400-02B1-4AA1-A686-C3000115542B}"/>
              </a:ext>
            </a:extLst>
          </p:cNvPr>
          <p:cNvCxnSpPr>
            <a:cxnSpLocks/>
          </p:cNvCxnSpPr>
          <p:nvPr/>
        </p:nvCxnSpPr>
        <p:spPr>
          <a:xfrm>
            <a:off x="8515588" y="4195083"/>
            <a:ext cx="1886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F4629E1-43B2-4E59-B560-678A49432BDF}"/>
              </a:ext>
            </a:extLst>
          </p:cNvPr>
          <p:cNvSpPr/>
          <p:nvPr/>
        </p:nvSpPr>
        <p:spPr>
          <a:xfrm>
            <a:off x="8298907" y="5021014"/>
            <a:ext cx="1564615" cy="4610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확인</a:t>
            </a:r>
            <a:endParaRPr lang="ko-KR" alt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6B9E7B-328A-410F-80F1-22B0A36B7577}"/>
              </a:ext>
            </a:extLst>
          </p:cNvPr>
          <p:cNvSpPr txBox="1"/>
          <p:nvPr/>
        </p:nvSpPr>
        <p:spPr>
          <a:xfrm>
            <a:off x="8224311" y="2047068"/>
            <a:ext cx="163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비밀번호 찾기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97FA22-06BA-4A50-BA75-9C6F3AC73617}"/>
              </a:ext>
            </a:extLst>
          </p:cNvPr>
          <p:cNvSpPr txBox="1"/>
          <p:nvPr/>
        </p:nvSpPr>
        <p:spPr>
          <a:xfrm>
            <a:off x="514084" y="6489894"/>
            <a:ext cx="54866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아이디를 이메일로 전송해 드렸습니다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는 확인버튼 </a:t>
            </a:r>
            <a:r>
              <a:rPr lang="ko-KR" altLang="en-US" sz="1000" b="1" dirty="0" err="1"/>
              <a:t>누를시</a:t>
            </a:r>
            <a:r>
              <a:rPr lang="ko-KR" altLang="en-US" sz="1000" b="1" dirty="0"/>
              <a:t> 뜨는 </a:t>
            </a:r>
            <a:r>
              <a:rPr lang="ko-KR" altLang="en-US" sz="1000" b="1" dirty="0" err="1"/>
              <a:t>알림문구</a:t>
            </a:r>
            <a:r>
              <a:rPr lang="en-US" altLang="ko-KR" sz="1000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err="1"/>
              <a:t>알림문구</a:t>
            </a:r>
            <a:r>
              <a:rPr lang="ko-KR" altLang="en-US" sz="1000" b="1" dirty="0"/>
              <a:t> 후 로그인 화면으로 이동</a:t>
            </a:r>
            <a:r>
              <a:rPr lang="en-US" altLang="ko-KR" sz="1200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b="1" dirty="0"/>
          </a:p>
          <a:p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C1B76B-F457-476B-AF1E-B4AC764A314D}"/>
              </a:ext>
            </a:extLst>
          </p:cNvPr>
          <p:cNvSpPr txBox="1"/>
          <p:nvPr/>
        </p:nvSpPr>
        <p:spPr>
          <a:xfrm>
            <a:off x="6887004" y="6479827"/>
            <a:ext cx="5953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비밀번호를 이메일로 전송해 드렸습니다</a:t>
            </a:r>
            <a:r>
              <a:rPr lang="en-US" altLang="ko-KR" sz="1000" b="1" dirty="0"/>
              <a:t>.</a:t>
            </a:r>
            <a:r>
              <a:rPr lang="ko-KR" altLang="en-US" sz="1000" b="1" dirty="0"/>
              <a:t>는 확인버튼 </a:t>
            </a:r>
            <a:r>
              <a:rPr lang="ko-KR" altLang="en-US" sz="1000" b="1" dirty="0" err="1"/>
              <a:t>누를시</a:t>
            </a:r>
            <a:r>
              <a:rPr lang="ko-KR" altLang="en-US" sz="1000" b="1" dirty="0"/>
              <a:t> 뜨는 </a:t>
            </a:r>
            <a:r>
              <a:rPr lang="ko-KR" altLang="en-US" sz="1000" b="1" dirty="0" err="1"/>
              <a:t>알림문구</a:t>
            </a:r>
            <a:r>
              <a:rPr lang="en-US" altLang="ko-KR" sz="1000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err="1"/>
              <a:t>알림문구</a:t>
            </a:r>
            <a:r>
              <a:rPr lang="ko-KR" altLang="en-US" sz="1000" b="1" dirty="0"/>
              <a:t> 후 로그인 화면으로 이동</a:t>
            </a:r>
            <a:r>
              <a:rPr lang="en-US" altLang="ko-KR" sz="1000" b="1" dirty="0"/>
              <a:t>.</a:t>
            </a:r>
          </a:p>
          <a:p>
            <a:endParaRPr lang="ko-KR" altLang="en-US" sz="12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98225E7F-C8A4-4FCB-B5A6-736284974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668" y="1291009"/>
            <a:ext cx="444099" cy="444099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61FAB80-BD50-4767-9145-4CE9A1EEC7FA}"/>
              </a:ext>
            </a:extLst>
          </p:cNvPr>
          <p:cNvSpPr/>
          <p:nvPr/>
        </p:nvSpPr>
        <p:spPr>
          <a:xfrm>
            <a:off x="1644458" y="5948627"/>
            <a:ext cx="2689046" cy="323164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아이디를 </a:t>
            </a:r>
            <a:r>
              <a:rPr lang="ko-KR" altLang="en-US" sz="1000" b="1" dirty="0"/>
              <a:t>이메일로 전송해 드렸습니다</a:t>
            </a:r>
            <a:r>
              <a:rPr lang="en-US" altLang="ko-KR" sz="1000" b="1" dirty="0"/>
              <a:t>.</a:t>
            </a:r>
            <a:endParaRPr lang="ko-KR" altLang="en-US" sz="1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9E85F75-F751-4FCE-9A59-2E07CE1061B3}"/>
              </a:ext>
            </a:extLst>
          </p:cNvPr>
          <p:cNvSpPr/>
          <p:nvPr/>
        </p:nvSpPr>
        <p:spPr>
          <a:xfrm>
            <a:off x="7649254" y="5923806"/>
            <a:ext cx="2689046" cy="323164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비밀번호를 </a:t>
            </a:r>
            <a:r>
              <a:rPr lang="ko-KR" altLang="en-US" sz="1000" b="1" dirty="0"/>
              <a:t>이메일로 전송해 드렸습니다</a:t>
            </a:r>
            <a:r>
              <a:rPr lang="en-US" altLang="ko-KR" sz="1000" b="1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2640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7AEC5B-BF17-4C46-9AED-9B6D0122D193}"/>
              </a:ext>
            </a:extLst>
          </p:cNvPr>
          <p:cNvSpPr txBox="1"/>
          <p:nvPr/>
        </p:nvSpPr>
        <p:spPr>
          <a:xfrm>
            <a:off x="4847590" y="319223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9.</a:t>
            </a:r>
            <a:r>
              <a:rPr lang="ko-KR" altLang="en-US" dirty="0"/>
              <a:t> 개인정보 수정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1B1F91-CF4D-4495-8F2F-BA921306A4EF}"/>
              </a:ext>
            </a:extLst>
          </p:cNvPr>
          <p:cNvSpPr txBox="1"/>
          <p:nvPr/>
        </p:nvSpPr>
        <p:spPr>
          <a:xfrm>
            <a:off x="3419475" y="623441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개인정보 수정이 완료 되었습니다</a:t>
            </a:r>
            <a:r>
              <a:rPr lang="en-US" altLang="ko-KR" sz="1200" b="1" dirty="0"/>
              <a:t>.</a:t>
            </a:r>
            <a:r>
              <a:rPr lang="ko-KR" altLang="en-US" sz="1200" b="1" dirty="0"/>
              <a:t>는 수정버튼 </a:t>
            </a:r>
            <a:r>
              <a:rPr lang="ko-KR" altLang="en-US" sz="1200" b="1" dirty="0" err="1"/>
              <a:t>누를시</a:t>
            </a:r>
            <a:r>
              <a:rPr lang="ko-KR" altLang="en-US" sz="1200" b="1" dirty="0"/>
              <a:t> 뜨는 </a:t>
            </a:r>
            <a:r>
              <a:rPr lang="ko-KR" altLang="en-US" sz="1200" b="1" dirty="0" err="1"/>
              <a:t>알림문구</a:t>
            </a:r>
            <a:r>
              <a:rPr lang="en-US" altLang="ko-KR" sz="1200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알림문구</a:t>
            </a:r>
            <a:r>
              <a:rPr lang="ko-KR" altLang="en-US" sz="1200" b="1" dirty="0"/>
              <a:t> 후 로그인 화면으로 이동</a:t>
            </a:r>
            <a:r>
              <a:rPr lang="en-US" altLang="ko-KR" sz="1200" b="1" dirty="0"/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FC934E-9828-457B-B40B-972D0CE4E00C}"/>
              </a:ext>
            </a:extLst>
          </p:cNvPr>
          <p:cNvSpPr/>
          <p:nvPr/>
        </p:nvSpPr>
        <p:spPr>
          <a:xfrm>
            <a:off x="4376157" y="852351"/>
            <a:ext cx="3067956" cy="5153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B210541-01AC-4393-9FAC-860774F6B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963" y="878932"/>
            <a:ext cx="444099" cy="4440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0F1D27-3413-4A6C-8A12-D3A9ABE4CB70}"/>
              </a:ext>
            </a:extLst>
          </p:cNvPr>
          <p:cNvSpPr txBox="1">
            <a:spLocks noChangeAspect="1"/>
          </p:cNvSpPr>
          <p:nvPr/>
        </p:nvSpPr>
        <p:spPr>
          <a:xfrm>
            <a:off x="4452261" y="2648238"/>
            <a:ext cx="101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별명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DC8EA9-BA75-4E19-BABC-48DF6A863EA5}"/>
              </a:ext>
            </a:extLst>
          </p:cNvPr>
          <p:cNvSpPr txBox="1">
            <a:spLocks noChangeAspect="1"/>
          </p:cNvSpPr>
          <p:nvPr/>
        </p:nvSpPr>
        <p:spPr>
          <a:xfrm>
            <a:off x="4461187" y="3103787"/>
            <a:ext cx="120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비밀번호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58F49E-08C4-4B78-B7A0-D42CE277FBA4}"/>
              </a:ext>
            </a:extLst>
          </p:cNvPr>
          <p:cNvSpPr txBox="1">
            <a:spLocks noChangeAspect="1"/>
          </p:cNvSpPr>
          <p:nvPr/>
        </p:nvSpPr>
        <p:spPr>
          <a:xfrm>
            <a:off x="4424123" y="3526653"/>
            <a:ext cx="1517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비밀번호확인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AD66E-30C2-4880-91CB-E9053FCD6A9A}"/>
              </a:ext>
            </a:extLst>
          </p:cNvPr>
          <p:cNvSpPr txBox="1">
            <a:spLocks noChangeAspect="1"/>
          </p:cNvSpPr>
          <p:nvPr/>
        </p:nvSpPr>
        <p:spPr>
          <a:xfrm>
            <a:off x="4461187" y="4001566"/>
            <a:ext cx="111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이메일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219E0B0-3315-4F9B-89B2-6DD1CBF61F01}"/>
              </a:ext>
            </a:extLst>
          </p:cNvPr>
          <p:cNvSpPr/>
          <p:nvPr/>
        </p:nvSpPr>
        <p:spPr>
          <a:xfrm>
            <a:off x="5253233" y="4903539"/>
            <a:ext cx="1564615" cy="4610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수정하기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10125F3-DD0C-476D-830C-705DA7825339}"/>
              </a:ext>
            </a:extLst>
          </p:cNvPr>
          <p:cNvCxnSpPr>
            <a:cxnSpLocks/>
          </p:cNvCxnSpPr>
          <p:nvPr/>
        </p:nvCxnSpPr>
        <p:spPr>
          <a:xfrm>
            <a:off x="5658687" y="2920748"/>
            <a:ext cx="1533600" cy="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A2E906-B162-4449-954A-3404FAF8F903}"/>
              </a:ext>
            </a:extLst>
          </p:cNvPr>
          <p:cNvCxnSpPr>
            <a:cxnSpLocks/>
          </p:cNvCxnSpPr>
          <p:nvPr/>
        </p:nvCxnSpPr>
        <p:spPr>
          <a:xfrm>
            <a:off x="5641970" y="3391428"/>
            <a:ext cx="15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6AD6069-3050-40E3-9FA0-4331462DDCCC}"/>
              </a:ext>
            </a:extLst>
          </p:cNvPr>
          <p:cNvCxnSpPr>
            <a:cxnSpLocks/>
          </p:cNvCxnSpPr>
          <p:nvPr/>
        </p:nvCxnSpPr>
        <p:spPr>
          <a:xfrm>
            <a:off x="5641970" y="3803652"/>
            <a:ext cx="15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F1E8D536-54CC-4F85-803D-15BCBFBA6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10" y="1323031"/>
            <a:ext cx="941263" cy="941263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82FC86F-F8AB-4806-BF57-BB12FA8E02AD}"/>
              </a:ext>
            </a:extLst>
          </p:cNvPr>
          <p:cNvCxnSpPr>
            <a:cxnSpLocks/>
          </p:cNvCxnSpPr>
          <p:nvPr/>
        </p:nvCxnSpPr>
        <p:spPr>
          <a:xfrm>
            <a:off x="5641970" y="4271804"/>
            <a:ext cx="15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738937E5-F3E5-4500-9003-1C5C7DD919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66" r="8268" b="30724"/>
          <a:stretch/>
        </p:blipFill>
        <p:spPr>
          <a:xfrm>
            <a:off x="5527803" y="901154"/>
            <a:ext cx="1015474" cy="25558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EE28D5F-4DAC-4093-A949-75036A34E55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87" y="2010320"/>
            <a:ext cx="271463" cy="271463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BA6FBDD-60A8-47DF-85A1-CA0CC9411E17}"/>
              </a:ext>
            </a:extLst>
          </p:cNvPr>
          <p:cNvSpPr/>
          <p:nvPr/>
        </p:nvSpPr>
        <p:spPr>
          <a:xfrm>
            <a:off x="4529760" y="5603773"/>
            <a:ext cx="2830219" cy="323164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개인정보 수정이 </a:t>
            </a:r>
            <a:r>
              <a:rPr lang="ko-KR" altLang="en-US" sz="1000" b="1" dirty="0"/>
              <a:t>정상적으로</a:t>
            </a:r>
            <a:r>
              <a:rPr lang="ko-KR" altLang="en-US" sz="1000" dirty="0"/>
              <a:t> 완료 되었습니다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A779723-155E-4955-BE94-254ECD1844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30" y="1285969"/>
            <a:ext cx="985219" cy="9852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907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241</Words>
  <Application>Microsoft Office PowerPoint</Application>
  <PresentationFormat>와이드스크린</PresentationFormat>
  <Paragraphs>76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Android 게시판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게시판</dc:title>
  <dc:creator>JIN</dc:creator>
  <cp:lastModifiedBy>JIN</cp:lastModifiedBy>
  <cp:revision>40</cp:revision>
  <dcterms:created xsi:type="dcterms:W3CDTF">2020-12-15T08:25:09Z</dcterms:created>
  <dcterms:modified xsi:type="dcterms:W3CDTF">2020-12-17T08:58:56Z</dcterms:modified>
</cp:coreProperties>
</file>