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9" r:id="rId6"/>
    <p:sldId id="270" r:id="rId7"/>
    <p:sldId id="271" r:id="rId8"/>
    <p:sldId id="272" r:id="rId9"/>
    <p:sldId id="279" r:id="rId10"/>
    <p:sldId id="278" r:id="rId11"/>
    <p:sldId id="280" r:id="rId12"/>
    <p:sldId id="282" r:id="rId13"/>
    <p:sldId id="273" r:id="rId14"/>
    <p:sldId id="274" r:id="rId15"/>
    <p:sldId id="275" r:id="rId16"/>
    <p:sldId id="276" r:id="rId17"/>
    <p:sldId id="277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E6EB"/>
    <a:srgbClr val="AF0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1F3DA-2915-4EDB-A179-8248C8C0FBAC}" v="14" dt="2024-11-13T04:14:1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7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 VOTING SYSTEM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DCCD9F-A259-4471-1ABC-0BB075E2329A}"/>
              </a:ext>
            </a:extLst>
          </p:cNvPr>
          <p:cNvSpPr txBox="1"/>
          <p:nvPr/>
        </p:nvSpPr>
        <p:spPr>
          <a:xfrm>
            <a:off x="0" y="5664905"/>
            <a:ext cx="4336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Vardhan  A (192211909)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Rajesh Reddy Y(192211902)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CB20E-FA4C-6419-66B3-B70672667E24}"/>
              </a:ext>
            </a:extLst>
          </p:cNvPr>
          <p:cNvSpPr txBox="1"/>
          <p:nvPr/>
        </p:nvSpPr>
        <p:spPr>
          <a:xfrm>
            <a:off x="3752358" y="6003445"/>
            <a:ext cx="38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Supervisor,</a:t>
            </a:r>
          </a:p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Jayasakthi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Velmurgan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e voting system">
            <a:extLst>
              <a:ext uri="{FF2B5EF4-FFF2-40B4-BE49-F238E27FC236}">
                <a16:creationId xmlns:a16="http://schemas.microsoft.com/office/drawing/2014/main" id="{E478BB8A-EA99-E43F-B4E7-0942EA586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/>
          <a:stretch/>
        </p:blipFill>
        <p:spPr bwMode="auto">
          <a:xfrm>
            <a:off x="7646425" y="-1"/>
            <a:ext cx="4545575" cy="67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3043C-CB3C-CA17-9770-76E03FDC77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7760"/>
            <a:ext cx="6096001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5DCC1-50D4-D955-6A21-31CA68EF24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2690" y="1127760"/>
            <a:ext cx="590931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7504E-10BB-4442-1351-4CF83797461D}"/>
              </a:ext>
            </a:extLst>
          </p:cNvPr>
          <p:cNvSpPr txBox="1"/>
          <p:nvPr/>
        </p:nvSpPr>
        <p:spPr>
          <a:xfrm>
            <a:off x="746760" y="0"/>
            <a:ext cx="108813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9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14FC-27EE-0AE5-939F-1776EEFF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F6DE-40A2-3ECF-9F01-571ADC3A65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12520"/>
            <a:ext cx="12192000" cy="5455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2FE38-A3BB-A609-7FE2-D54CF3E1C795}"/>
              </a:ext>
            </a:extLst>
          </p:cNvPr>
          <p:cNvSpPr txBox="1"/>
          <p:nvPr/>
        </p:nvSpPr>
        <p:spPr>
          <a:xfrm>
            <a:off x="746760" y="106680"/>
            <a:ext cx="106984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700" dirty="0"/>
          </a:p>
        </p:txBody>
      </p:sp>
    </p:spTree>
    <p:extLst>
      <p:ext uri="{BB962C8B-B14F-4D97-AF65-F5344CB8AC3E}">
        <p14:creationId xmlns:p14="http://schemas.microsoft.com/office/powerpoint/2010/main" val="367301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23AA-3E57-848F-4E61-625C8E8C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716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A937-39AE-1170-3E7A-1ABB7966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816"/>
            <a:ext cx="10058400" cy="4880184"/>
          </a:xfrm>
        </p:spPr>
        <p:txBody>
          <a:bodyPr>
            <a:noAutofit/>
          </a:bodyPr>
          <a:lstStyle/>
          <a:p>
            <a:pPr marR="45085" algn="just">
              <a:lnSpc>
                <a:spcPct val="112000"/>
              </a:lnSpc>
              <a:spcAft>
                <a:spcPts val="850"/>
              </a:spcAft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Government Databases: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Integrating the e-voting system with government databases for real-time verification of voter eligibility. </a:t>
            </a:r>
          </a:p>
          <a:p>
            <a:pPr marR="45085" algn="just">
              <a:lnSpc>
                <a:spcPct val="112000"/>
              </a:lnSpc>
              <a:spcAft>
                <a:spcPts val="850"/>
              </a:spcAft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Security Measures: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more advanced security measures such as blockchain technology to further enhance vote integrity. </a:t>
            </a:r>
          </a:p>
          <a:p>
            <a:pPr marR="45085" algn="just">
              <a:lnSpc>
                <a:spcPct val="112000"/>
              </a:lnSpc>
              <a:spcAft>
                <a:spcPts val="850"/>
              </a:spcAft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Application: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Creating a mobile application to enable voters to cast their votes securely from their smartphones. </a:t>
            </a:r>
          </a:p>
          <a:p>
            <a:pPr marR="45085" algn="just">
              <a:lnSpc>
                <a:spcPct val="112000"/>
              </a:lnSpc>
              <a:spcAft>
                <a:spcPts val="850"/>
              </a:spcAft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Detailed Analytics: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Adding analytics features to provide insights into voter turnout and patterns, which can help improve future elections. </a:t>
            </a:r>
          </a:p>
          <a:p>
            <a:pPr marL="6350" indent="-6350" algn="just">
              <a:lnSpc>
                <a:spcPct val="107000"/>
              </a:lnSpc>
              <a:spcAft>
                <a:spcPts val="910"/>
              </a:spcAft>
            </a:pP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272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7116-FEA6-8CBE-2D13-89844758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4A73-EA14-D5DF-D73F-7E4C8F64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34462" cy="4056625"/>
          </a:xfrm>
        </p:spPr>
        <p:txBody>
          <a:bodyPr>
            <a:normAutofit/>
          </a:bodyPr>
          <a:lstStyle/>
          <a:p>
            <a:pPr algn="just"/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e-voting system represents a significant advancement in the way elections are conducted. By leveraging modern technology, it addresses the limitations of traditional voting methods, offering a secure, efficient, and user-friendly alternative. This project not only enhances the voting experience but also contributes to the integrity and reliability of the electoral process, ultimately fostering greater voter confidence and participation.</a:t>
            </a:r>
          </a:p>
        </p:txBody>
      </p:sp>
      <p:pic>
        <p:nvPicPr>
          <p:cNvPr id="5122" name="Picture 2" descr="Image result for e voting system">
            <a:extLst>
              <a:ext uri="{FF2B5EF4-FFF2-40B4-BE49-F238E27FC236}">
                <a16:creationId xmlns:a16="http://schemas.microsoft.com/office/drawing/2014/main" id="{ECD9A95F-6BC6-C723-B78A-DD45C5BE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6" y="2108201"/>
            <a:ext cx="4076453" cy="43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0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12BA-243D-9542-125F-7C9EB616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51B5-714A-6A35-E1BC-1E5E7F94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6625"/>
          </a:xfrm>
        </p:spPr>
        <p:txBody>
          <a:bodyPr>
            <a:noAutofit/>
          </a:bodyPr>
          <a:lstStyle/>
          <a:p>
            <a:pPr marR="450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Flask Web Development: Developing Web Applications with Python by Miguel Grinberg.</a:t>
            </a:r>
          </a:p>
          <a:p>
            <a:pPr marR="450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JavaScript: The Definitive Guide by David Flanagan</a:t>
            </a:r>
          </a:p>
          <a:p>
            <a:pPr marR="450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Mastering Web Application Development with AngularJS by Pawel Kozlowski and Peter Bacon Darwin.</a:t>
            </a:r>
          </a:p>
          <a:p>
            <a:pPr marR="450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CSS: The Missing Manual by David Sawyer McFarland. </a:t>
            </a:r>
          </a:p>
          <a:p>
            <a:pPr marR="450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Node.js Design Patterns: Design and Implement Production-Grade Node.js Applications Using Proven Patterns and Techniques by Mario Casciaro and Luciano </a:t>
            </a:r>
            <a:r>
              <a:rPr lang="en-IN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Mammino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thank you template for ppt">
            <a:extLst>
              <a:ext uri="{FF2B5EF4-FFF2-40B4-BE49-F238E27FC236}">
                <a16:creationId xmlns:a16="http://schemas.microsoft.com/office/drawing/2014/main" id="{9B780E1A-F7E6-8FD6-D2B0-AFCF46CC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64"/>
            <a:ext cx="12191999" cy="636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43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1008-B6D9-6A44-B1F3-0C62F802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E60C-32D8-6D10-FFEA-4BFFF36E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719365" cy="3760891"/>
          </a:xfrm>
        </p:spPr>
        <p:txBody>
          <a:bodyPr>
            <a:normAutofit/>
          </a:bodyPr>
          <a:lstStyle/>
          <a:p>
            <a:pPr algn="just"/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Voting is a cornerstone of democratic processes, providing citizens with the means to influence government and organizational decisions. Traditional paper-based voting systems, while established, have numerous drawbacks including logistical challenges, high costs, and potential security vulnerabilities. In response to these challenges, electronic voting (e-voting) systems have emerged as a modern alternative. </a:t>
            </a:r>
          </a:p>
          <a:p>
            <a:pPr algn="just"/>
            <a:endParaRPr lang="en-IN" sz="2200" dirty="0"/>
          </a:p>
        </p:txBody>
      </p:sp>
      <p:pic>
        <p:nvPicPr>
          <p:cNvPr id="2050" name="Picture 2" descr="Image result for e voting system">
            <a:extLst>
              <a:ext uri="{FF2B5EF4-FFF2-40B4-BE49-F238E27FC236}">
                <a16:creationId xmlns:a16="http://schemas.microsoft.com/office/drawing/2014/main" id="{EAE7BD5F-17F5-8323-7454-59F93424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05" y="2108201"/>
            <a:ext cx="3648075" cy="30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F45E-6076-F0EE-EBF1-74FE0913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EBB1E-5EA3-8241-AC51-EE4FFF661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4302" y="1981320"/>
            <a:ext cx="660137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E-Voting System is to modernize voting by providing a secure, efficient, and accessible platform. Using dual-factor authentication and encryption, it ensures only eligible voters participate and that each vote is private.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administrators, the system simplifies election management through real-time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tallying and a user-friendly interface, reducing manual     errors.</a:t>
            </a:r>
          </a:p>
        </p:txBody>
      </p:sp>
      <p:pic>
        <p:nvPicPr>
          <p:cNvPr id="3074" name="Picture 2" descr="Image result for e voting system">
            <a:extLst>
              <a:ext uri="{FF2B5EF4-FFF2-40B4-BE49-F238E27FC236}">
                <a16:creationId xmlns:a16="http://schemas.microsoft.com/office/drawing/2014/main" id="{DC3C8BCD-4759-D4CA-F3D5-0A4F1812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81320"/>
            <a:ext cx="3457022" cy="31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EA5E-87DF-5152-6CD0-8A29281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050F3-9A8C-1C49-0CD9-18FE2C82B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75218"/>
            <a:ext cx="10058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voting system primarily relies on paper ballots and in-person voting, requiring extensive resources and manual vote counting. This traditional method is time-consuming, labor-intensive, and prone to human error, often causing delays and inaccuracies. While some places use electronic machines, they often lack standardized security protocols.</a:t>
            </a:r>
          </a:p>
        </p:txBody>
      </p:sp>
      <p:pic>
        <p:nvPicPr>
          <p:cNvPr id="4098" name="Picture 2" descr="Image result for e voting system">
            <a:extLst>
              <a:ext uri="{FF2B5EF4-FFF2-40B4-BE49-F238E27FC236}">
                <a16:creationId xmlns:a16="http://schemas.microsoft.com/office/drawing/2014/main" id="{3FBF9401-264A-E744-4104-83EE91750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60322"/>
            <a:ext cx="10027920" cy="266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3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4F16-8DD8-E044-0700-78757E77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1CD449-614F-8E4D-62EF-E44ADD7F7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65597"/>
            <a:ext cx="65571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e-voting system aims to enhance the electoral process by providing a secure, accessible, and efficient voting platform.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utilize encrypted digital ballots to ensure voter privacy and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tampering, making the voting process more transparent.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include identity verification measures, such as biometric authentication, to ensure that only eligible voters can cast their ballots.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2175-9B22-1FDA-A94A-12B37089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413" y="2077184"/>
            <a:ext cx="3440307" cy="40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612-AD62-0331-FE2E-16306673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873B50-349A-18FC-2783-939DE99F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88895"/>
            <a:ext cx="100584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frontend is built using HTML for structuring each page, CSS for styling, and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for a responsive layout. Bootstrap components, like the navigation bar and buttons,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create a visually appealing and user-friendly interface, enhancing accessibility across devices. jQuery is used to enable Bootstrap’s interactive components, such as dropdowns and navigation collapse, ensuring a smoother experience for users.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backend consists of PHP for handling server-side processes, such as saving votes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Savevote.php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managing authentication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authentication.php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PHP scripts process data submitted from the frontend, performing actions like validating user logins or recording votes in the database. MySQL (or a similar database like MariaDB) is used to store structured data securely, holding essential information like user accounts, voting records, and candidate details.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0DF-329C-68E9-CFAF-E6908102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83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9C333-3B81-9823-3265-AEFC91DB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080"/>
            <a:ext cx="12192000" cy="57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1C2-E04A-F39F-99FC-0FB036B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845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BE6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3E0E-9D01-AD1B-006D-A5303E52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032"/>
            <a:ext cx="10058400" cy="4580365"/>
          </a:xfrm>
        </p:spPr>
        <p:txBody>
          <a:bodyPr>
            <a:noAutofit/>
          </a:bodyPr>
          <a:lstStyle/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Module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Handles the registration of new users, capturing personal details and verifying their identity</a:t>
            </a:r>
            <a:endParaRPr lang="en-IN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  <a:r>
              <a:rPr lang="en-IN" sz="22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Verifies the identity of registered voters. </a:t>
            </a:r>
          </a:p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Voting Module: Function: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Manages the voting process, from presenting the ballot to casting the vote. </a:t>
            </a:r>
            <a:endParaRPr lang="en-IN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Tallying Module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Counts votes and updates results in real-time. 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IN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Display Module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Presents the election results once voting is complete. </a:t>
            </a:r>
          </a:p>
          <a:p>
            <a:pPr marR="248285" lvl="0" algn="just" fontAlgn="base">
              <a:lnSpc>
                <a:spcPct val="112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Module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Ensures the integrity and security of the voting process. </a:t>
            </a:r>
            <a:endParaRPr lang="en-IN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003FE5-FEF5-A07E-AEDA-F78C131E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52400"/>
            <a:ext cx="1168908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48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{C4F5B5EA-4E91-4E86-B4CF-4191FC4D8359}tf33845126_win32</Template>
  <TotalTime>528</TotalTime>
  <Words>752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E - VOTING SYSTEM</vt:lpstr>
      <vt:lpstr>INTRODUCTION</vt:lpstr>
      <vt:lpstr>PROJECT SCOPE</vt:lpstr>
      <vt:lpstr>EXISTING SYSTEM</vt:lpstr>
      <vt:lpstr>PROPOSED SYSTEM</vt:lpstr>
      <vt:lpstr>TECHNOLOGY</vt:lpstr>
      <vt:lpstr>BLOCK DIAGRAM</vt:lpstr>
      <vt:lpstr>MODULES</vt:lpstr>
      <vt:lpstr>PowerPoint Presentation</vt:lpstr>
      <vt:lpstr>PowerPoint Presentation</vt:lpstr>
      <vt:lpstr>PowerPoint Presentation</vt:lpstr>
      <vt:lpstr>FUTURE SCOPE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AKEPATI VISHNU VARDHAN REDDY</dc:creator>
  <cp:lastModifiedBy>AKEPATI VISHNU VARDHAN REDDY</cp:lastModifiedBy>
  <cp:revision>8</cp:revision>
  <dcterms:created xsi:type="dcterms:W3CDTF">2024-11-11T07:10:07Z</dcterms:created>
  <dcterms:modified xsi:type="dcterms:W3CDTF">2024-11-13T04:15:03Z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