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2" r:id="rId7"/>
    <p:sldId id="265" r:id="rId8"/>
    <p:sldId id="266" r:id="rId9"/>
    <p:sldId id="267" r:id="rId10"/>
    <p:sldId id="260" r:id="rId11"/>
    <p:sldId id="261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9C4C1-F400-45F9-B525-4103F9A5AAA4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2C2D4-CFBC-4C61-853B-3BA139618D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2C2D4-CFBC-4C61-853B-3BA139618D4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 image of motor</a:t>
            </a:r>
            <a:r>
              <a:rPr lang="en-US" baseline="0" dirty="0" smtClean="0"/>
              <a:t> control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2C2D4-CFBC-4C61-853B-3BA139618D47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the checkboxes used</a:t>
            </a:r>
            <a:r>
              <a:rPr lang="en-US" baseline="0" dirty="0" smtClean="0"/>
              <a:t> as bullet points.  </a:t>
            </a:r>
          </a:p>
          <a:p>
            <a:r>
              <a:rPr lang="en-US" dirty="0" smtClean="0"/>
              <a:t>Can use this slide (to</a:t>
            </a:r>
            <a:r>
              <a:rPr lang="en-US" baseline="0" dirty="0" smtClean="0"/>
              <a:t> show progress on the tasks list shown in the beginning.)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2C2D4-CFBC-4C61-853B-3BA139618D47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BB4EBBA-8C9B-4F53-97C3-9A632CBF10D3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3426C0D-9D50-4E31-BA16-D1D845A95A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B4EBBA-8C9B-4F53-97C3-9A632CBF10D3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426C0D-9D50-4E31-BA16-D1D845A95A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B4EBBA-8C9B-4F53-97C3-9A632CBF10D3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426C0D-9D50-4E31-BA16-D1D845A95A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B4EBBA-8C9B-4F53-97C3-9A632CBF10D3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426C0D-9D50-4E31-BA16-D1D845A95A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B4EBBA-8C9B-4F53-97C3-9A632CBF10D3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426C0D-9D50-4E31-BA16-D1D845A95A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B4EBBA-8C9B-4F53-97C3-9A632CBF10D3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426C0D-9D50-4E31-BA16-D1D845A95A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B4EBBA-8C9B-4F53-97C3-9A632CBF10D3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426C0D-9D50-4E31-BA16-D1D845A95A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B4EBBA-8C9B-4F53-97C3-9A632CBF10D3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426C0D-9D50-4E31-BA16-D1D845A95A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B4EBBA-8C9B-4F53-97C3-9A632CBF10D3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426C0D-9D50-4E31-BA16-D1D845A95A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BB4EBBA-8C9B-4F53-97C3-9A632CBF10D3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426C0D-9D50-4E31-BA16-D1D845A95A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BB4EBBA-8C9B-4F53-97C3-9A632CBF10D3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3426C0D-9D50-4E31-BA16-D1D845A95AF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BB4EBBA-8C9B-4F53-97C3-9A632CBF10D3}" type="datetimeFigureOut">
              <a:rPr lang="en-US" smtClean="0"/>
              <a:t>9/16/2013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3426C0D-9D50-4E31-BA16-D1D845A95A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Embedded Systems- Project Iteration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90800"/>
            <a:ext cx="6400800" cy="25146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Team </a:t>
            </a:r>
            <a:r>
              <a:rPr lang="en-US" sz="3600" dirty="0" err="1" smtClean="0"/>
              <a:t>BigARMs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i="1" dirty="0" smtClean="0"/>
              <a:t>Jacob </a:t>
            </a:r>
            <a:r>
              <a:rPr lang="en-US" i="1" dirty="0" err="1" smtClean="0"/>
              <a:t>Dahleen</a:t>
            </a:r>
            <a:endParaRPr lang="en-US" i="1" dirty="0" smtClean="0"/>
          </a:p>
          <a:p>
            <a:r>
              <a:rPr lang="en-US" i="1" dirty="0" smtClean="0"/>
              <a:t>Alex </a:t>
            </a:r>
            <a:r>
              <a:rPr lang="en-US" i="1" dirty="0" err="1" smtClean="0"/>
              <a:t>Hunsberger</a:t>
            </a:r>
            <a:endParaRPr lang="en-US" i="1" dirty="0" smtClean="0"/>
          </a:p>
          <a:p>
            <a:r>
              <a:rPr lang="en-US" i="1" dirty="0" err="1" smtClean="0"/>
              <a:t>Jerrell</a:t>
            </a:r>
            <a:r>
              <a:rPr lang="en-US" i="1" dirty="0" smtClean="0"/>
              <a:t> Jones</a:t>
            </a:r>
          </a:p>
          <a:p>
            <a:r>
              <a:rPr lang="en-US" i="1" dirty="0" err="1" smtClean="0"/>
              <a:t>Sei</a:t>
            </a:r>
            <a:r>
              <a:rPr lang="en-US" i="1" dirty="0" smtClean="0"/>
              <a:t> Jung Kim</a:t>
            </a:r>
            <a:endParaRPr lang="en-US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SzPct val="90000"/>
              <a:buFont typeface="Wingdings" pitchFamily="2" charset="2"/>
              <a:buChar char="ü"/>
            </a:pPr>
            <a:r>
              <a:rPr lang="en-US" dirty="0" smtClean="0"/>
              <a:t>Hello world </a:t>
            </a:r>
            <a:r>
              <a:rPr lang="en-US" dirty="0" smtClean="0"/>
              <a:t>Robot </a:t>
            </a:r>
          </a:p>
          <a:p>
            <a:pPr>
              <a:buSzPct val="90000"/>
              <a:buFont typeface="Wingdings" pitchFamily="2" charset="2"/>
              <a:buChar char="ü"/>
            </a:pPr>
            <a:r>
              <a:rPr lang="en-US" dirty="0" smtClean="0"/>
              <a:t>Hello </a:t>
            </a:r>
            <a:r>
              <a:rPr lang="en-US" dirty="0" smtClean="0"/>
              <a:t>world Android </a:t>
            </a:r>
            <a:endParaRPr lang="en-US" dirty="0" smtClean="0"/>
          </a:p>
          <a:p>
            <a:pPr>
              <a:buSzPct val="90000"/>
              <a:buFont typeface="Wingdings" pitchFamily="2" charset="2"/>
              <a:buChar char="ü"/>
            </a:pPr>
            <a:r>
              <a:rPr lang="en-US" dirty="0" smtClean="0"/>
              <a:t>Robot able </a:t>
            </a:r>
            <a:r>
              <a:rPr lang="en-US" dirty="0" smtClean="0"/>
              <a:t>to go straight forward, straight backward, turn right and left </a:t>
            </a:r>
            <a:endParaRPr lang="en-US" dirty="0" smtClean="0"/>
          </a:p>
          <a:p>
            <a:pPr>
              <a:buSzPct val="90000"/>
              <a:buFont typeface="Wingdings" pitchFamily="2" charset="2"/>
              <a:buChar char="ü"/>
            </a:pPr>
            <a:r>
              <a:rPr lang="en-US" dirty="0" smtClean="0"/>
              <a:t>Communication </a:t>
            </a:r>
            <a:r>
              <a:rPr lang="en-US" dirty="0" smtClean="0"/>
              <a:t>between Android phone and Android tablet </a:t>
            </a:r>
            <a:endParaRPr lang="en-US" dirty="0" smtClean="0"/>
          </a:p>
          <a:p>
            <a:pPr>
              <a:buSzPct val="90000"/>
              <a:buFont typeface="Wingdings" pitchFamily="2" charset="2"/>
              <a:buChar char="ü"/>
            </a:pPr>
            <a:r>
              <a:rPr lang="en-US" dirty="0" smtClean="0"/>
              <a:t>Communication </a:t>
            </a:r>
            <a:r>
              <a:rPr lang="en-US" dirty="0" smtClean="0"/>
              <a:t>between Android phone and VEX Arm9 Microcontroller </a:t>
            </a:r>
            <a:endParaRPr lang="en-US" dirty="0" smtClean="0"/>
          </a:p>
          <a:p>
            <a:pPr>
              <a:buSzPct val="90000"/>
              <a:buFont typeface="Wingdings" pitchFamily="2" charset="2"/>
              <a:buChar char="q"/>
            </a:pPr>
            <a:r>
              <a:rPr lang="en-US" dirty="0" smtClean="0"/>
              <a:t>Robot </a:t>
            </a:r>
            <a:r>
              <a:rPr lang="en-US" dirty="0" smtClean="0"/>
              <a:t>can handle 10% grade </a:t>
            </a:r>
            <a:endParaRPr lang="en-US" dirty="0" smtClean="0"/>
          </a:p>
          <a:p>
            <a:pPr>
              <a:buSzPct val="90000"/>
              <a:buFont typeface="Wingdings" pitchFamily="2" charset="2"/>
              <a:buChar char="q"/>
            </a:pPr>
            <a:r>
              <a:rPr lang="en-US" dirty="0" smtClean="0"/>
              <a:t>Obstacle avoidance </a:t>
            </a:r>
            <a:endParaRPr lang="en-US" dirty="0" smtClean="0"/>
          </a:p>
          <a:p>
            <a:pPr>
              <a:buSzPct val="90000"/>
              <a:buFont typeface="Wingdings" pitchFamily="2" charset="2"/>
              <a:buChar char="q"/>
            </a:pPr>
            <a:r>
              <a:rPr lang="en-US" dirty="0" smtClean="0"/>
              <a:t>Remote </a:t>
            </a:r>
            <a:r>
              <a:rPr lang="en-US" dirty="0" smtClean="0"/>
              <a:t>control using Vex radio </a:t>
            </a:r>
            <a:endParaRPr lang="en-US" dirty="0" smtClean="0"/>
          </a:p>
          <a:p>
            <a:pPr>
              <a:buSzPct val="90000"/>
              <a:buFont typeface="Wingdings" pitchFamily="2" charset="2"/>
              <a:buChar char="q"/>
            </a:pPr>
            <a:r>
              <a:rPr lang="en-US" dirty="0" smtClean="0"/>
              <a:t>Remote </a:t>
            </a:r>
            <a:r>
              <a:rPr lang="en-US" dirty="0" smtClean="0"/>
              <a:t>emergency stop mechanism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build a robot that can navigate a designated course autonomously using a variety of embedded systems. </a:t>
            </a:r>
          </a:p>
          <a:p>
            <a:endParaRPr lang="en-US" dirty="0" smtClean="0"/>
          </a:p>
          <a:p>
            <a:r>
              <a:rPr lang="en-US" dirty="0" smtClean="0"/>
              <a:t>In the first iteration of this semester-long project, we aimed to have all the individual parts up and running, and begin working on communications between devices.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SzPct val="90000"/>
              <a:buFont typeface="Wingdings" pitchFamily="2" charset="2"/>
              <a:buChar char="q"/>
            </a:pPr>
            <a:r>
              <a:rPr lang="en-US" dirty="0" smtClean="0"/>
              <a:t>Hello world </a:t>
            </a:r>
            <a:r>
              <a:rPr lang="en-US" dirty="0" smtClean="0"/>
              <a:t>Robot </a:t>
            </a:r>
          </a:p>
          <a:p>
            <a:pPr>
              <a:buSzPct val="90000"/>
              <a:buFont typeface="Wingdings" pitchFamily="2" charset="2"/>
              <a:buChar char="q"/>
            </a:pPr>
            <a:r>
              <a:rPr lang="en-US" dirty="0" smtClean="0"/>
              <a:t>Hello </a:t>
            </a:r>
            <a:r>
              <a:rPr lang="en-US" dirty="0" smtClean="0"/>
              <a:t>world Android </a:t>
            </a:r>
            <a:endParaRPr lang="en-US" dirty="0" smtClean="0"/>
          </a:p>
          <a:p>
            <a:pPr>
              <a:buSzPct val="90000"/>
              <a:buFont typeface="Wingdings" pitchFamily="2" charset="2"/>
              <a:buChar char="q"/>
            </a:pPr>
            <a:r>
              <a:rPr lang="en-US" dirty="0" smtClean="0"/>
              <a:t>Robot able </a:t>
            </a:r>
            <a:r>
              <a:rPr lang="en-US" dirty="0" smtClean="0"/>
              <a:t>to go straight forward, straight backward, turn right and left </a:t>
            </a:r>
            <a:endParaRPr lang="en-US" dirty="0" smtClean="0"/>
          </a:p>
          <a:p>
            <a:pPr>
              <a:buSzPct val="90000"/>
              <a:buFont typeface="Wingdings" pitchFamily="2" charset="2"/>
              <a:buChar char="q"/>
            </a:pPr>
            <a:r>
              <a:rPr lang="en-US" dirty="0" smtClean="0"/>
              <a:t>Communication </a:t>
            </a:r>
            <a:r>
              <a:rPr lang="en-US" dirty="0" smtClean="0"/>
              <a:t>between Android phone and Android tablet </a:t>
            </a:r>
            <a:endParaRPr lang="en-US" dirty="0" smtClean="0"/>
          </a:p>
          <a:p>
            <a:pPr>
              <a:buSzPct val="90000"/>
              <a:buFont typeface="Wingdings" pitchFamily="2" charset="2"/>
              <a:buChar char="q"/>
            </a:pPr>
            <a:r>
              <a:rPr lang="en-US" dirty="0" smtClean="0"/>
              <a:t>Communication </a:t>
            </a:r>
            <a:r>
              <a:rPr lang="en-US" dirty="0" smtClean="0"/>
              <a:t>between Android phone and VEX Arm9 Microcontroller </a:t>
            </a:r>
            <a:endParaRPr lang="en-US" dirty="0" smtClean="0"/>
          </a:p>
          <a:p>
            <a:pPr>
              <a:buSzPct val="90000"/>
              <a:buFont typeface="Wingdings" pitchFamily="2" charset="2"/>
              <a:buChar char="q"/>
            </a:pPr>
            <a:r>
              <a:rPr lang="en-US" dirty="0" smtClean="0"/>
              <a:t>Robot </a:t>
            </a:r>
            <a:r>
              <a:rPr lang="en-US" dirty="0" smtClean="0"/>
              <a:t>can handle 10% grade </a:t>
            </a:r>
            <a:endParaRPr lang="en-US" dirty="0" smtClean="0"/>
          </a:p>
          <a:p>
            <a:pPr>
              <a:buSzPct val="90000"/>
              <a:buFont typeface="Wingdings" pitchFamily="2" charset="2"/>
              <a:buChar char="q"/>
            </a:pPr>
            <a:r>
              <a:rPr lang="en-US" dirty="0" smtClean="0"/>
              <a:t>Obstacle avoidance </a:t>
            </a:r>
            <a:endParaRPr lang="en-US" dirty="0" smtClean="0"/>
          </a:p>
          <a:p>
            <a:pPr>
              <a:buSzPct val="90000"/>
              <a:buFont typeface="Wingdings" pitchFamily="2" charset="2"/>
              <a:buChar char="q"/>
            </a:pPr>
            <a:r>
              <a:rPr lang="en-US" dirty="0" smtClean="0"/>
              <a:t>Remote </a:t>
            </a:r>
            <a:r>
              <a:rPr lang="en-US" dirty="0" smtClean="0"/>
              <a:t>control using Vex radio </a:t>
            </a:r>
            <a:endParaRPr lang="en-US" dirty="0" smtClean="0"/>
          </a:p>
          <a:p>
            <a:pPr>
              <a:buSzPct val="90000"/>
              <a:buFont typeface="Wingdings" pitchFamily="2" charset="2"/>
              <a:buChar char="q"/>
            </a:pPr>
            <a:r>
              <a:rPr lang="en-US" dirty="0" smtClean="0"/>
              <a:t>Remote </a:t>
            </a:r>
            <a:r>
              <a:rPr lang="en-US" dirty="0" smtClean="0"/>
              <a:t>emergency stop mechanism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Wheel Drive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Robot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VEX Microcontroller</a:t>
            </a:r>
          </a:p>
          <a:p>
            <a:r>
              <a:rPr lang="en-US" dirty="0" err="1" smtClean="0"/>
              <a:t>Wifi</a:t>
            </a:r>
            <a:r>
              <a:rPr lang="en-US" dirty="0" smtClean="0"/>
              <a:t> Router</a:t>
            </a:r>
          </a:p>
          <a:p>
            <a:r>
              <a:rPr lang="en-US" dirty="0" smtClean="0"/>
              <a:t>Modified the Motor Control sample program in the </a:t>
            </a:r>
            <a:r>
              <a:rPr lang="en-US" dirty="0" err="1" smtClean="0"/>
              <a:t>TerkIDE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Sending Commands to the Robot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 Access to the Nexus 4, Nexus 7</a:t>
            </a:r>
          </a:p>
          <a:p>
            <a:r>
              <a:rPr lang="en-US" dirty="0" smtClean="0"/>
              <a:t>Set up Android Developer Tools (IDE)</a:t>
            </a:r>
          </a:p>
          <a:p>
            <a:r>
              <a:rPr lang="en-US" dirty="0" smtClean="0"/>
              <a:t>Test code on </a:t>
            </a:r>
            <a:r>
              <a:rPr lang="en-US" dirty="0" smtClean="0"/>
              <a:t>a</a:t>
            </a:r>
            <a:r>
              <a:rPr lang="en-US" dirty="0" smtClean="0"/>
              <a:t>ctual Android devices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Android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Android to Android Communications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Android to VEX communications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2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92D050"/>
      </a:accent1>
      <a:accent2>
        <a:srgbClr val="DA1F28"/>
      </a:accent2>
      <a:accent3>
        <a:srgbClr val="EB641B"/>
      </a:accent3>
      <a:accent4>
        <a:srgbClr val="298C18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93</TotalTime>
  <Words>276</Words>
  <Application>Microsoft Office PowerPoint</Application>
  <PresentationFormat>On-screen Show (4:3)</PresentationFormat>
  <Paragraphs>54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Embedded Systems- Project Iteration 1</vt:lpstr>
      <vt:lpstr>Our Goal</vt:lpstr>
      <vt:lpstr>Tasks</vt:lpstr>
      <vt:lpstr>Building the Robot</vt:lpstr>
      <vt:lpstr>Sending Commands to the Robot</vt:lpstr>
      <vt:lpstr>Troubleshooting</vt:lpstr>
      <vt:lpstr>Hello World Android</vt:lpstr>
      <vt:lpstr>Android to Android Communications</vt:lpstr>
      <vt:lpstr>Android to VEX communications</vt:lpstr>
      <vt:lpstr>Tasks</vt:lpstr>
      <vt:lpstr>What We Learned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SJ</dc:creator>
  <cp:lastModifiedBy>SJ</cp:lastModifiedBy>
  <cp:revision>4</cp:revision>
  <dcterms:created xsi:type="dcterms:W3CDTF">2013-09-16T23:11:46Z</dcterms:created>
  <dcterms:modified xsi:type="dcterms:W3CDTF">2013-09-17T00:45:02Z</dcterms:modified>
</cp:coreProperties>
</file>