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>
      <p:cViewPr varScale="1">
        <p:scale>
          <a:sx n="74" d="100"/>
          <a:sy n="74" d="100"/>
        </p:scale>
        <p:origin x="81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alexandria/article/who-are-bitcoin-cores-develop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gelly.com/blog/bitcoin-price-prediction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74294"/>
            <a:ext cx="9372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  CAPSTONE PROJECT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73788-3041-D758-217F-164F24FF967B}"/>
              </a:ext>
            </a:extLst>
          </p:cNvPr>
          <p:cNvSpPr txBox="1"/>
          <p:nvPr/>
        </p:nvSpPr>
        <p:spPr>
          <a:xfrm>
            <a:off x="3882148" y="3236117"/>
            <a:ext cx="435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Presented By </a:t>
            </a:r>
          </a:p>
          <a:p>
            <a:pPr algn="l"/>
            <a:r>
              <a:rPr lang="en-IN" b="1" dirty="0" err="1"/>
              <a:t>PRIYADHARSHINI</a:t>
            </a:r>
            <a:r>
              <a:rPr lang="en-IN" b="1" dirty="0"/>
              <a:t> R</a:t>
            </a:r>
            <a:endParaRPr lang="en-001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1569" y="633873"/>
            <a:ext cx="402450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E02F7D-7117-7F6F-E5BE-B79180096CA0}"/>
              </a:ext>
            </a:extLst>
          </p:cNvPr>
          <p:cNvSpPr txBox="1"/>
          <p:nvPr/>
        </p:nvSpPr>
        <p:spPr>
          <a:xfrm>
            <a:off x="1448068" y="2434551"/>
            <a:ext cx="40245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Bitcoin Core, the most widely used software client, is maintained by a </a:t>
            </a:r>
            <a:r>
              <a:rPr lang="en-GB" b="1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decentralized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 team of dedicated developers. Their consensus-based approach ensures the network’s security and functionality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599F3-C8C4-78DB-3085-956E8D41EE06}"/>
              </a:ext>
            </a:extLst>
          </p:cNvPr>
          <p:cNvSpPr txBox="1"/>
          <p:nvPr/>
        </p:nvSpPr>
        <p:spPr>
          <a:xfrm>
            <a:off x="2061880" y="23145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rebuchet MS" panose="020B0603020202020204" pitchFamily="34" charset="0"/>
              </a:rPr>
              <a:t>BITCOIN PRICE PREDICTION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2EA1D-D275-C877-E01E-6653AAC1DB1C}"/>
              </a:ext>
            </a:extLst>
          </p:cNvPr>
          <p:cNvSpPr txBox="1"/>
          <p:nvPr/>
        </p:nvSpPr>
        <p:spPr>
          <a:xfrm>
            <a:off x="1596010" y="1448730"/>
            <a:ext cx="8881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WHO ARE THE END USERS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YOUR SOLUTIONS AND ITS VALUE PROPOSITION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THE WOW IN YOUR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RESULTS</a:t>
            </a:r>
          </a:p>
          <a:p>
            <a:endParaRPr lang="en-IN" sz="2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10692" y="-32575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C1011-1CDC-6582-8521-C24795344CEE}"/>
              </a:ext>
            </a:extLst>
          </p:cNvPr>
          <p:cNvSpPr txBox="1"/>
          <p:nvPr/>
        </p:nvSpPr>
        <p:spPr>
          <a:xfrm>
            <a:off x="676275" y="1695449"/>
            <a:ext cx="83200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Bitcoin solved two critical problems that had plagued previous attempts at creating digital currencies:</a:t>
            </a:r>
            <a:r>
              <a:rPr lang="en-GB" b="1" dirty="0" err="1"/>
              <a:t>Centralization</a:t>
            </a:r>
            <a:r>
              <a:rPr lang="en-GB" b="1" dirty="0"/>
              <a:t>: Early digital currencies were controlled by a central authority, which introduced a single point of failure. Having </a:t>
            </a:r>
            <a:r>
              <a:rPr lang="en-GB" b="1" dirty="0" err="1"/>
              <a:t>centralized</a:t>
            </a:r>
            <a:r>
              <a:rPr lang="en-GB" b="1" dirty="0"/>
              <a:t> control created risks such as secret money creation, hacking, or government shutdowns. Bitcoin’s </a:t>
            </a:r>
            <a:r>
              <a:rPr lang="en-GB" b="1" dirty="0" err="1"/>
              <a:t>decentralized</a:t>
            </a:r>
            <a:r>
              <a:rPr lang="en-GB" b="1" dirty="0"/>
              <a:t> nature eliminates this central authority, making it resistant to manipulation.Double Spending: Ensuring that digital currency isn’t duplicated or double-spent was a challenge. Unlike sending digital photos, where copies don’t matter much, sending digital money requires certainty that a real transfer has occurred. Bitcoin’s blockchain technology solves this problem by providing a secure and transparent ledger that prevents double spending1.In summary, Bitcoin’s innovation lies in its ability to create a </a:t>
            </a:r>
            <a:r>
              <a:rPr lang="en-GB" b="1" dirty="0" err="1"/>
              <a:t>decentralized</a:t>
            </a:r>
            <a:r>
              <a:rPr lang="en-GB" b="1" dirty="0"/>
              <a:t>, tamper-proof digital currency that addresses these fundamental issues. </a:t>
            </a:r>
            <a:r>
              <a:rPr lang="en-001" b="1" dirty="0"/>
              <a:t>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3372" y="572335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</a:t>
            </a:r>
            <a:r>
              <a:rPr lang="en-IN" sz="4250" spc="5" dirty="0"/>
              <a:t>OPOSED SOLUTION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642E7-7E75-6348-7F0F-0847392FE417}"/>
              </a:ext>
            </a:extLst>
          </p:cNvPr>
          <p:cNvSpPr txBox="1"/>
          <p:nvPr/>
        </p:nvSpPr>
        <p:spPr>
          <a:xfrm>
            <a:off x="1441296" y="1752638"/>
            <a:ext cx="5254779" cy="3809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Certainly! Here are some proposed solutions for Bitcoin price prediction:Machine Learning Models:Researchers have explored various machine learning models for Bitcoin price prediction. These models include:Random Forest Regression: This algorithm uses an ensemble of decision trees to predict Bitcoin prices. It combines multiple decision trees to improve prediction accuracy1.Long Short-Term Memory (LSTM): LSTM, a type of recurrent neural network, has been used for Bitcoin price forecasting. It considers historical data and can capture long-term dependencies, making it suitable for time series prediction.</a:t>
            </a:r>
            <a:endParaRPr lang="en-001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2954" y="243842"/>
            <a:ext cx="6310948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25" dirty="0"/>
              <a:t>SYSTEM DEVELOPMENT APPROACH </a:t>
            </a:r>
            <a:br>
              <a:rPr lang="en-IN" sz="3200" spc="2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70010-7BAD-A109-C2C8-379772FD3EF5}"/>
              </a:ext>
            </a:extLst>
          </p:cNvPr>
          <p:cNvSpPr txBox="1"/>
          <p:nvPr/>
        </p:nvSpPr>
        <p:spPr>
          <a:xfrm>
            <a:off x="223172" y="1672023"/>
            <a:ext cx="1002899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Certainly! Let’s explore the system development related to Bitcoin </a:t>
            </a:r>
            <a:r>
              <a:rPr lang="en-GB" b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Coreand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 its developers:</a:t>
            </a:r>
          </a:p>
          <a:p>
            <a:pPr algn="l">
              <a:buFont typeface="+mj-lt"/>
              <a:buAutoNum type="arabicPeriod"/>
            </a:pP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Bitcoin Core Developers: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Bitcoin Core is the most popular software client used by participants to create nodes, store coins, transact, and perform other operations on the Bitcoin network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Bitcoin Core functions as an interface or gateway that determines how users interact with the Bitcoin blockchain. </a:t>
            </a: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It is akin to how Google Chrome provides features for connecting to and navigating the internet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The development of Bitcoin Core is a collaborative effort by a global team of developers who work tirelessly to build and maintain Bitcoin’s open-source network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Unlike </a:t>
            </a:r>
            <a:r>
              <a:rPr lang="en-GB" b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centralized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 projects, Bitcoin’s development is </a:t>
            </a:r>
            <a:r>
              <a:rPr lang="en-GB" b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decentralized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 and consensus-based. There is no single individual or company that governs the development of the Bitcoin project. </a:t>
            </a: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Instead, individuals or teams across the globe propose or initiate upgrades, which are subsequently peer-reviewed by hundreds of developers actively working on the Bitcoin project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These developers ensure that the Bitcoin protocol is regularly maintained and upgraded. </a:t>
            </a: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If an upgrade fails to attract enough support among network participants, its chances of implementation are very low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1" u="none" strike="noStrike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1804987"/>
            <a:ext cx="2138680" cy="294727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6203" y="27394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-40" dirty="0"/>
              <a:t>ALGORITHM AND DEPLOYMENT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120CCD-F86F-CE7B-A930-700128FB496B}"/>
              </a:ext>
            </a:extLst>
          </p:cNvPr>
          <p:cNvSpPr txBox="1"/>
          <p:nvPr/>
        </p:nvSpPr>
        <p:spPr>
          <a:xfrm>
            <a:off x="3043904" y="2136338"/>
            <a:ext cx="54498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Certainly! Let’s discuss algorithm development and deployment in the context of Bitcoin or any other software system:Algorithm Development:Algorithm development involves creating a set of instructions or rules to solve a specific problem or perform a task. In the context of Bitcoin or cryptocurrency, algorithm development can refer to various aspects: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0AA-FADE-5C2F-D8AF-5C6809A7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  <a:endParaRPr lang="en-00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2B728-80B6-9A7B-1934-9786103F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49" y="1295537"/>
            <a:ext cx="6104194" cy="47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924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Result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6FDDE-3B2C-EF9F-13D5-278374A3DBAB}"/>
              </a:ext>
            </a:extLst>
          </p:cNvPr>
          <p:cNvSpPr txBox="1"/>
          <p:nvPr/>
        </p:nvSpPr>
        <p:spPr>
          <a:xfrm>
            <a:off x="2135595" y="1740028"/>
            <a:ext cx="8393115" cy="505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Long-Term Bitcoin Price Prediction: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Bitcoin’s price has been a topic of interest for investors, traders, and enthusiasts. While it’s essential to approach any prediction with caution, here’s a long-term outlook based on various analyses: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2024: The minimum predicted price for Bitcoin in 2024 is around $93,250.67, the average price is approximately $96,748.32, and the maximum could reach $110,180.98</a:t>
            </a:r>
            <a:r>
              <a:rPr lang="en-GB" b="1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2025: Experts estimate that Bitcoin’s price in 2025 might have a minimum value of $135,356.46, an average of $139,227.08, and a maximum of $158,166.18</a:t>
            </a:r>
            <a:r>
              <a:rPr lang="en-GB" b="1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2030: Looking further ahead, by 2030, Bitcoin could potentially reach a minimum price of $893,325.66, an average of $919,381.05, and a maximum of $1,122,762.71</a:t>
            </a:r>
            <a:r>
              <a:rPr lang="en-GB" b="1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2040: Even in the longer term, predictions suggest that Bitcoin might continue to rise, with a projected range of $3,932,805.68(minimum) to $4,339,646.99(maximum) by 2040</a:t>
            </a:r>
            <a:r>
              <a:rPr lang="en-GB" b="1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2050: By 2050, Bitcoin’s price could potentially reach a range of $5,126,208.33(minimum) to</a:t>
            </a:r>
            <a:endParaRPr lang="en-GB" b="1" i="0" u="none" strike="noStrike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599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CAPSTONE PROJECT </vt:lpstr>
      <vt:lpstr>PROJECT TITLE</vt:lpstr>
      <vt:lpstr>AGENDA</vt:lpstr>
      <vt:lpstr>PROBLEM STATEMENT</vt:lpstr>
      <vt:lpstr>PROPOSED SOLUTION </vt:lpstr>
      <vt:lpstr>SYSTEM DEVELOPMENT APPROACH  </vt:lpstr>
      <vt:lpstr>ALGORITHM AND DEPLOYMENT </vt:lpstr>
      <vt:lpstr>Modelling </vt:lpstr>
      <vt:lpstr>Result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yuvashree Natarajan</dc:creator>
  <cp:lastModifiedBy>Jeen anne Suvitha D</cp:lastModifiedBy>
  <cp:revision>5</cp:revision>
  <dcterms:created xsi:type="dcterms:W3CDTF">2024-04-01T12:33:22Z</dcterms:created>
  <dcterms:modified xsi:type="dcterms:W3CDTF">2024-04-03T11:02:11Z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