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4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7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0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3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5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9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5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5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1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A5F5-5A2F-48B4-9D8B-24C716D628E7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8EC5-944A-4BFE-8016-34ED4B201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4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241350" y="3577093"/>
            <a:ext cx="1579122" cy="1453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tcp</a:t>
            </a: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name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zh-CN" altLang="en-US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（</a:t>
            </a:r>
            <a:r>
              <a:rPr lang="zh-CN" altLang="zh-CN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使用</a:t>
            </a:r>
            <a:r>
              <a:rPr lang="en-US" altLang="zh-CN" sz="12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tcp</a:t>
            </a:r>
            <a:r>
              <a:rPr lang="zh-CN" altLang="zh-CN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设计时的</a:t>
            </a:r>
            <a:r>
              <a:rPr lang="en-US" altLang="zh-CN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</a:t>
            </a:r>
            <a:r>
              <a:rPr lang="zh-CN" altLang="zh-CN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编号</a:t>
            </a:r>
            <a:r>
              <a:rPr lang="zh-CN" altLang="en-US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） </a:t>
            </a:r>
            <a:r>
              <a:rPr lang="en-US" altLang="zh-CN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ip</a:t>
            </a:r>
            <a:r>
              <a:rPr lang="en-US" altLang="zh-CN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/port/description/flag</a:t>
            </a:r>
            <a:endParaRPr lang="zh-CN" altLang="en-US" sz="1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67844" y="3825561"/>
            <a:ext cx="3124460" cy="1137043"/>
          </a:xfrm>
          <a:prstGeom prst="roundRect">
            <a:avLst>
              <a:gd name="adj" fmla="val 138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interfacelist</a:t>
            </a: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name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（无操作意义，只用于配置接口清单的标识）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collection/action/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all_param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req_param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ret_param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tcp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/description/flag</a:t>
            </a:r>
            <a:endParaRPr lang="zh-CN" altLang="en-US" sz="1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2008" y="1646935"/>
            <a:ext cx="2341760" cy="21786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</a:t>
            </a:r>
          </a:p>
          <a:p>
            <a:pPr algn="ctr"/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u_name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ig_name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il_name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il_collection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il_action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t_name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create_time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ack_time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iscycle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/flag</a:t>
            </a:r>
            <a:r>
              <a:rPr lang="en-US" altLang="zh-CN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zh-CN" altLang="en-US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处理状态</a:t>
            </a:r>
            <a:r>
              <a:rPr lang="en-US" altLang="zh-CN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zh-CN" altLang="en-US" sz="1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911872" y="1646935"/>
            <a:ext cx="3636404" cy="15119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interfacegroup</a:t>
            </a: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name(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相当于实际项目的命名空间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type(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用于区分是按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collection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分组还是实际  项目分组的数据，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collection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分组，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为实际项目分组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interfacelist</a:t>
            </a:r>
            <a:endParaRPr lang="en-US" altLang="zh-CN" sz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flag</a:t>
            </a:r>
            <a:endParaRPr lang="zh-CN" altLang="en-US" sz="1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1560" y="116632"/>
            <a:ext cx="8208912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</a:t>
            </a:r>
          </a:p>
          <a:p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role(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分三种，管理员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；平台用户，指数据平台或者图片服务平台的用户，使用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作为值，项目用户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operator)</a:t>
            </a:r>
          </a:p>
          <a:p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name/password/token/flag/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ig_name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tcps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[]</a:t>
            </a:r>
            <a:endParaRPr lang="zh-CN" altLang="en-US" sz="1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4473700" y="3151290"/>
            <a:ext cx="484632" cy="674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包含</a:t>
            </a:r>
          </a:p>
        </p:txBody>
      </p:sp>
      <p:cxnSp>
        <p:nvCxnSpPr>
          <p:cNvPr id="42" name="直接箭头连接符 41"/>
          <p:cNvCxnSpPr>
            <a:stCxn id="16" idx="1"/>
            <a:endCxn id="15" idx="3"/>
          </p:cNvCxnSpPr>
          <p:nvPr/>
        </p:nvCxnSpPr>
        <p:spPr>
          <a:xfrm flipH="1">
            <a:off x="2483768" y="2402923"/>
            <a:ext cx="428104" cy="333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2768" y="3833040"/>
            <a:ext cx="21602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2"/>
                </a:solidFill>
              </a:rPr>
              <a:t>每个请求，先写日志，再连接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tcp</a:t>
            </a:r>
            <a:r>
              <a:rPr lang="zh-CN" altLang="en-US" sz="1200" dirty="0" smtClean="0">
                <a:solidFill>
                  <a:schemeClr val="tx2"/>
                </a:solidFill>
              </a:rPr>
              <a:t>，把日志</a:t>
            </a:r>
            <a:r>
              <a:rPr lang="en-US" altLang="zh-CN" sz="1200" dirty="0" smtClean="0">
                <a:solidFill>
                  <a:schemeClr val="tx2"/>
                </a:solidFill>
              </a:rPr>
              <a:t>id</a:t>
            </a:r>
            <a:r>
              <a:rPr lang="zh-CN" altLang="en-US" sz="1200" dirty="0" smtClean="0">
                <a:solidFill>
                  <a:schemeClr val="tx2"/>
                </a:solidFill>
              </a:rPr>
              <a:t>也传过去，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r>
              <a:rPr lang="zh-CN" altLang="en-US" sz="1200" dirty="0" smtClean="0">
                <a:solidFill>
                  <a:schemeClr val="tx2"/>
                </a:solidFill>
              </a:rPr>
              <a:t>请求返回后修改日志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cxnSp>
        <p:nvCxnSpPr>
          <p:cNvPr id="58" name="直接箭头连接符 57"/>
          <p:cNvCxnSpPr>
            <a:endCxn id="17" idx="2"/>
          </p:cNvCxnSpPr>
          <p:nvPr/>
        </p:nvCxnSpPr>
        <p:spPr>
          <a:xfrm flipH="1" flipV="1">
            <a:off x="4716016" y="1196752"/>
            <a:ext cx="14088" cy="450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3153786" y="5679751"/>
            <a:ext cx="3124460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param</a:t>
            </a:r>
            <a:endParaRPr lang="en-US" altLang="zh-CN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name/type/</a:t>
            </a:r>
            <a:r>
              <a:rPr lang="en-US" altLang="zh-CN" sz="12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US" altLang="zh-CN" sz="12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snecessity</a:t>
            </a:r>
            <a:r>
              <a:rPr lang="en-US" altLang="zh-CN" sz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/descri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ption/flag</a:t>
            </a:r>
            <a:endParaRPr lang="zh-CN" altLang="en-US" sz="1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7" name="直接箭头连接符 46"/>
          <p:cNvCxnSpPr>
            <a:stCxn id="17" idx="2"/>
            <a:endCxn id="15" idx="0"/>
          </p:cNvCxnSpPr>
          <p:nvPr/>
        </p:nvCxnSpPr>
        <p:spPr>
          <a:xfrm flipH="1">
            <a:off x="1312888" y="1196752"/>
            <a:ext cx="3403128" cy="450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6292304" y="4055541"/>
            <a:ext cx="943992" cy="496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包含</a:t>
            </a:r>
            <a:endParaRPr lang="zh-CN" altLang="en-US" sz="1400" dirty="0"/>
          </a:p>
        </p:txBody>
      </p:sp>
      <p:sp>
        <p:nvSpPr>
          <p:cNvPr id="23" name="下箭头 22"/>
          <p:cNvSpPr/>
          <p:nvPr/>
        </p:nvSpPr>
        <p:spPr>
          <a:xfrm>
            <a:off x="7719114" y="1196752"/>
            <a:ext cx="484632" cy="2380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包含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4602" y="5107828"/>
            <a:ext cx="131991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2"/>
                </a:solidFill>
              </a:rPr>
              <a:t>all_param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4473700" y="5005480"/>
            <a:ext cx="484632" cy="674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包含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42008" y="4942997"/>
            <a:ext cx="2251000" cy="170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平台任务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、接收请求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、验证权限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、过滤参数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、路由请求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、返回数据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50450" y="1196752"/>
            <a:ext cx="369332" cy="2088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</a:rPr>
              <a:t>client</a:t>
            </a:r>
            <a:r>
              <a:rPr lang="zh-CN" altLang="en-US" sz="1200" dirty="0" smtClean="0">
                <a:solidFill>
                  <a:schemeClr val="tx2"/>
                </a:solidFill>
              </a:rPr>
              <a:t>的角色需要此参数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6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166</Words>
  <Application>Microsoft Office PowerPoint</Application>
  <PresentationFormat>全屏显示(4:3)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guangyu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xianyl</dc:creator>
  <cp:lastModifiedBy>xianyl</cp:lastModifiedBy>
  <cp:revision>22</cp:revision>
  <dcterms:created xsi:type="dcterms:W3CDTF">2016-03-15T05:45:47Z</dcterms:created>
  <dcterms:modified xsi:type="dcterms:W3CDTF">2016-03-17T04:10:27Z</dcterms:modified>
</cp:coreProperties>
</file>