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06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60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0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6364-1197-4E39-B0E7-17F80EB37C1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40F2-8765-4FA7-BF6F-C8DAD9443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43201" y="858256"/>
            <a:ext cx="5664230" cy="3731294"/>
            <a:chOff x="2743201" y="858256"/>
            <a:chExt cx="5664230" cy="3731294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5244860" y="1115441"/>
              <a:ext cx="1086451" cy="1501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4443984" y="2083339"/>
              <a:ext cx="3688080" cy="2444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Равнобедренный треугольник 7"/>
            <p:cNvSpPr/>
            <p:nvPr/>
          </p:nvSpPr>
          <p:spPr>
            <a:xfrm>
              <a:off x="2743201" y="2424023"/>
              <a:ext cx="4416724" cy="146649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5244860" y="2610561"/>
              <a:ext cx="17253" cy="12799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084907" y="422021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65500" y="858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5384131" y="2564645"/>
              <a:ext cx="98459" cy="135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 flipV="1">
              <a:off x="5336081" y="2480310"/>
              <a:ext cx="145124" cy="867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>
              <a:off x="5238246" y="1887855"/>
              <a:ext cx="0" cy="72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73683" y="3683000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1108" y="279882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90-B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97144" y="215346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90-B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Дуга 47"/>
            <p:cNvSpPr/>
            <p:nvPr/>
          </p:nvSpPr>
          <p:spPr>
            <a:xfrm rot="17395426">
              <a:off x="5117476" y="2468811"/>
              <a:ext cx="168627" cy="16755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/>
            <p:cNvSpPr/>
            <p:nvPr/>
          </p:nvSpPr>
          <p:spPr>
            <a:xfrm rot="17395426">
              <a:off x="5094944" y="2433156"/>
              <a:ext cx="222607" cy="23309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/>
            <p:cNvSpPr/>
            <p:nvPr/>
          </p:nvSpPr>
          <p:spPr>
            <a:xfrm rot="6268395">
              <a:off x="5184230" y="2577580"/>
              <a:ext cx="168627" cy="16755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Дуга 50"/>
            <p:cNvSpPr/>
            <p:nvPr/>
          </p:nvSpPr>
          <p:spPr>
            <a:xfrm rot="6071194">
              <a:off x="5153429" y="2548887"/>
              <a:ext cx="222607" cy="23309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Дуга 51"/>
            <p:cNvSpPr/>
            <p:nvPr/>
          </p:nvSpPr>
          <p:spPr>
            <a:xfrm rot="15094843">
              <a:off x="6875769" y="3731736"/>
              <a:ext cx="222607" cy="23309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Дуга 52"/>
            <p:cNvSpPr/>
            <p:nvPr/>
          </p:nvSpPr>
          <p:spPr>
            <a:xfrm rot="19930344">
              <a:off x="5178360" y="2370359"/>
              <a:ext cx="222607" cy="23309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03100" y="2181100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5244860" y="2357928"/>
              <a:ext cx="755860" cy="26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65943" y="2260868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Дуга 59"/>
            <p:cNvSpPr/>
            <p:nvPr/>
          </p:nvSpPr>
          <p:spPr>
            <a:xfrm rot="395950">
              <a:off x="5262093" y="2419580"/>
              <a:ext cx="222607" cy="233091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39657" y="3531152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93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</cp:revision>
  <dcterms:created xsi:type="dcterms:W3CDTF">2024-02-12T09:19:48Z</dcterms:created>
  <dcterms:modified xsi:type="dcterms:W3CDTF">2024-02-12T11:25:46Z</dcterms:modified>
</cp:coreProperties>
</file>