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D005-1576-F310-B722-3D47671C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4FD4-23E4-63C1-1000-FDDA0C4B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431F-1739-7ED3-DFFF-EE7AEAB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FEFF-ED9A-63EC-329E-E2E5E384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252F-32EA-AE9D-E7DF-A08E6E96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E2F4-6C8E-AAF0-FCD3-B1D9F9F1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29BD-F6C4-36DF-7DD4-C3F983C8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25EB-28B5-0E27-F0EA-58E08E3C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FF77-483F-5EAC-5308-1863A979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95AE-3DEE-CFC3-3844-10FFF99C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9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FB231-7636-0A5A-6CE1-17583F97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F555-9300-54D1-F5E3-5F3DA1AB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3CD4-22B0-88D0-D37B-AB42ED39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A82A-52E5-6891-443D-A2BC1FB2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C23D-6E26-07A3-38BC-C98446C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38D-CF41-6889-A736-1CE3873C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2FEB-2E9A-00AC-A8FD-E69E7BD6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D241-7776-CD5A-E975-944DAAEE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73C6-AA2C-74C4-656F-A49E550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C87-D079-A63D-68DA-B907546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FA66-9661-6CA9-EB78-3D12F54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760C-9300-FFBB-0752-423F72DC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C1B3-5F86-8C08-8E91-2B097BA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98DB-E2D5-D803-A831-E597EDBC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F28D-C5C0-A9C8-4E86-C57EF57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F596-E7AB-001F-E32A-B2B90BAC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2E79-3464-2175-9F70-4C6625885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3A5B8-43D8-27F6-F608-2EC2EF93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53DAF-70DB-C97C-E1FB-7E4E781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84F9E-9656-00FA-9665-B8BC90AD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4BCF-3074-C28D-C200-0227B52D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2F5B-98B8-CD5A-6E6D-1E574B2C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EC28-168C-9449-2A40-79B96848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92A-600D-02AA-850E-94E0E6B0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BB8CB-3DF4-FCE6-9903-EB46D180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FDC16-046F-306C-673D-A9D3A170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F7E85-95ED-A7C2-A48B-E4347AD3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B2B19-2316-8675-C7B5-EF987318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6A53F-9C61-96F3-8A4D-87DE2E9D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2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BCB9-A6C5-9D0B-7F74-E26BA5C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CB63F-9073-5D6B-8E18-DCA89DF8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9881F-B844-A290-7A98-8F70C8C3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283AB-6BF5-25DE-DD56-72C71219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01982-26FC-D5F6-3161-6949EEC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5727D-E5A0-DD75-589E-87E71FF8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8B0B6-AF61-9188-EACD-FF8A48EF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8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93B8-5741-919D-B6D9-C9C4B7FE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E887-173E-732B-A6E6-F5F0BC8A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41C0D-01C5-A81B-2FA6-AAE2BE58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26479-0A22-5666-BA1F-054CA29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DCEFB-3FDB-26EF-66DD-21E3967B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4ED6-852C-BB68-3BA8-6EE5611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ABE2-7EA7-AFCA-E6F5-7D812B2B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9B98-3B25-517E-6D38-468006B4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DD7A0-E5EB-2AD5-8E06-99918CC6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8FFAA-11E9-C947-8BFD-BB83A18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4B3B-F009-B19C-9C99-4B78C060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9F51-69D5-341C-E455-1AEF5187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6ED7C-FDCA-D136-79C4-BB891D4B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47B3-9FC4-85C4-73BB-15D41201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060B-43FC-DEF0-7806-C8AAA910F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B583-CFA3-4668-9002-A7869E65C7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EA24-9A20-8980-5023-44A91DE52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9C58-F96E-31B6-170E-46C8FCC7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2A78-1479-4760-87F7-1BC85400F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5371-D3EE-966E-D1C5-8540D309E21A}"/>
              </a:ext>
            </a:extLst>
          </p:cNvPr>
          <p:cNvSpPr txBox="1"/>
          <p:nvPr/>
        </p:nvSpPr>
        <p:spPr>
          <a:xfrm flipH="1">
            <a:off x="3339335" y="2086252"/>
            <a:ext cx="5857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DOCKER CLI INSTALLATION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6DF16-C030-D291-E775-69F784571529}"/>
              </a:ext>
            </a:extLst>
          </p:cNvPr>
          <p:cNvSpPr/>
          <p:nvPr/>
        </p:nvSpPr>
        <p:spPr>
          <a:xfrm>
            <a:off x="790113" y="594804"/>
            <a:ext cx="9880846" cy="52644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7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EE09-41AA-1DB7-8B51-87E24E234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3B96-3674-6973-A481-D69DA8CF5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002B1-0857-FADA-7A83-C4F7ECE8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19"/>
            <a:ext cx="12192000" cy="61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8EB1-8B89-AC0D-89E4-FFC4DD199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BDCF-46D0-50FC-7027-4FFF3F4A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DCF23-D652-A6BD-1BB9-D5FDA255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811"/>
            <a:ext cx="12192000" cy="51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BFD3-E114-65F4-5013-9C4FC7E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3698A-2CA6-1E41-7D31-FD704BFB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365125"/>
            <a:ext cx="11807301" cy="6127750"/>
          </a:xfrm>
        </p:spPr>
      </p:pic>
    </p:spTree>
    <p:extLst>
      <p:ext uri="{BB962C8B-B14F-4D97-AF65-F5344CB8AC3E}">
        <p14:creationId xmlns:p14="http://schemas.microsoft.com/office/powerpoint/2010/main" val="406847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E65B-95A2-728F-D75D-1795167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81A70-C4C7-9E02-9742-DAE17740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365125"/>
            <a:ext cx="11842812" cy="6127749"/>
          </a:xfrm>
        </p:spPr>
      </p:pic>
    </p:spTree>
    <p:extLst>
      <p:ext uri="{BB962C8B-B14F-4D97-AF65-F5344CB8AC3E}">
        <p14:creationId xmlns:p14="http://schemas.microsoft.com/office/powerpoint/2010/main" val="422508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MUNEERAH PARVEEN</dc:creator>
  <cp:lastModifiedBy>MUNEERAH PARVEEN</cp:lastModifiedBy>
  <cp:revision>1</cp:revision>
  <dcterms:created xsi:type="dcterms:W3CDTF">2022-10-10T16:10:01Z</dcterms:created>
  <dcterms:modified xsi:type="dcterms:W3CDTF">2022-10-10T16:13:53Z</dcterms:modified>
</cp:coreProperties>
</file>