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02870"/>
            <a:ext cx="11640820" cy="6452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12090"/>
            <a:ext cx="11840845" cy="6645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47980"/>
            <a:ext cx="11630025" cy="6510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65125"/>
            <a:ext cx="11871325" cy="6690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645" y="541020"/>
            <a:ext cx="11146155" cy="6275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445" y="503555"/>
            <a:ext cx="11307445" cy="6354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345" y="365125"/>
            <a:ext cx="11572875" cy="6398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4535" y="20955"/>
            <a:ext cx="8881745" cy="6582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155" y="365125"/>
            <a:ext cx="11235690" cy="6217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Debashis Mishra</cp:lastModifiedBy>
  <cp:revision>1</cp:revision>
  <dcterms:created xsi:type="dcterms:W3CDTF">2025-05-28T22:00:25Z</dcterms:created>
  <dcterms:modified xsi:type="dcterms:W3CDTF">2025-05-28T22:00:25Z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B86BA7B1EB3047D2B6619702619E2172_11</vt:lpwstr>
  </property>
  <property fmtid="{D5CDD505-2E9C-101B-9397-08002B2CF9AE}" pid="3" name="KSOProductBuildVer">
    <vt:lpwstr>2057-12.2.0.21183</vt:lpwstr>
  </property>
</Properties>
</file>