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algn="tl" blurRad="28575" dir="13200000" dist="31750" rotWithShape="0">
                    <a:srgbClr val="000000">
                      <a:alpha val="25000"/>
                    </a:srgbClr>
                  </a:outerShdw>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76222" cy="1905000"/>
          </a:xfrm>
        </p:spPr>
        <p:txBody>
          <a:bodyPr anchor="t">
            <a:normAutofit/>
          </a:bodyPr>
          <a:lstStyle>
            <a:lvl1pPr algn="ctr" indent="0" marL="0">
              <a:buNone/>
              <a:defRPr sz="2100">
                <a:gradFill flip="none" rotWithShape="1">
                  <a:gsLst>
                    <a:gs pos="0">
                      <a:schemeClr val="tx1"/>
                    </a:gs>
                    <a:gs pos="100000">
                      <a:schemeClr val="tx1">
                        <a:lumMod val="75000"/>
                      </a:schemeClr>
                    </a:gs>
                  </a:gsLst>
                  <a:lin ang="5400000" scaled="0"/>
                </a:gra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675" name="Title 1"/>
          <p:cNvSpPr>
            <a:spLocks noGrp="1"/>
          </p:cNvSpPr>
          <p:nvPr>
            <p:ph type="title"/>
          </p:nvPr>
        </p:nvSpPr>
        <p:spPr>
          <a:xfrm>
            <a:off x="1141413" y="4732865"/>
            <a:ext cx="9906000" cy="566738"/>
          </a:xfrm>
        </p:spPr>
        <p:txBody>
          <a:bodyPr anchor="b">
            <a:normAutofit/>
          </a:bodyPr>
          <a:lstStyle>
            <a:lvl1pPr algn="l">
              <a:defRPr b="0" sz="24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7" name="Text Placeholder 3"/>
          <p:cNvSpPr>
            <a:spLocks noGrp="1"/>
          </p:cNvSpPr>
          <p:nvPr>
            <p:ph type="body" sz="half" idx="2"/>
          </p:nvPr>
        </p:nvSpPr>
        <p:spPr>
          <a:xfrm>
            <a:off x="1141413" y="5299603"/>
            <a:ext cx="9906000" cy="493712"/>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79" name="Footer Placeholder 5"/>
          <p:cNvSpPr>
            <a:spLocks noGrp="1"/>
          </p:cNvSpPr>
          <p:nvPr>
            <p:ph type="ftr" sz="quarter" idx="11"/>
          </p:nvPr>
        </p:nvSpPr>
        <p:spPr/>
        <p:txBody>
          <a:bodyPr/>
          <a:p>
            <a:endParaRPr dirty="0" lang="en-US"/>
          </a:p>
        </p:txBody>
      </p:sp>
      <p:sp>
        <p:nvSpPr>
          <p:cNvPr id="104868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1" name=""/>
        <p:cNvGrpSpPr/>
        <p:nvPr/>
      </p:nvGrpSpPr>
      <p:grpSpPr>
        <a:xfrm>
          <a:off x="0" y="0"/>
          <a:ext cx="0" cy="0"/>
          <a:chOff x="0" y="0"/>
          <a:chExt cx="0" cy="0"/>
        </a:xfrm>
      </p:grpSpPr>
      <p:sp>
        <p:nvSpPr>
          <p:cNvPr id="1048629" name="Title 1"/>
          <p:cNvSpPr>
            <a:spLocks noGrp="1"/>
          </p:cNvSpPr>
          <p:nvPr>
            <p:ph type="title"/>
          </p:nvPr>
        </p:nvSpPr>
        <p:spPr>
          <a:xfrm>
            <a:off x="1141412" y="609601"/>
            <a:ext cx="9905999" cy="3124199"/>
          </a:xfrm>
        </p:spPr>
        <p:txBody>
          <a:bodyPr anchor="ctr">
            <a:normAutofit/>
          </a:bodyPr>
          <a:lstStyle>
            <a:lvl1pPr algn="l">
              <a:defRPr b="0" cap="all" sz="3200"/>
            </a:lvl1pPr>
          </a:lstStyle>
          <a:p>
            <a:r>
              <a:rPr lang="en-US"/>
              <a:t>Click to edit Master title style</a:t>
            </a:r>
            <a:endParaRPr dirty="0" lang="en-US"/>
          </a:p>
        </p:txBody>
      </p:sp>
      <p:sp>
        <p:nvSpPr>
          <p:cNvPr id="1048630" name="Text Placeholder 2"/>
          <p:cNvSpPr>
            <a:spLocks noGrp="1"/>
          </p:cNvSpPr>
          <p:nvPr>
            <p:ph type="body" idx="1"/>
          </p:nvPr>
        </p:nvSpPr>
        <p:spPr>
          <a:xfrm>
            <a:off x="1141411" y="4343400"/>
            <a:ext cx="9906000" cy="1447800"/>
          </a:xfrm>
        </p:spPr>
        <p:txBody>
          <a:bodyPr anchor="ctr">
            <a:normAutofit/>
          </a:bodyPr>
          <a:lstStyle>
            <a:lvl1pPr algn="l"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6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6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69" name="Title 1"/>
          <p:cNvSpPr>
            <a:spLocks noGrp="1"/>
          </p:cNvSpPr>
          <p:nvPr>
            <p:ph type="title"/>
          </p:nvPr>
        </p:nvSpPr>
        <p:spPr>
          <a:xfrm>
            <a:off x="1446213" y="609601"/>
            <a:ext cx="9296398" cy="2743199"/>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70" name="Text Placeholder 9"/>
          <p:cNvSpPr>
            <a:spLocks noGrp="1"/>
          </p:cNvSpPr>
          <p:nvPr>
            <p:ph type="body" sz="quarter" idx="13"/>
          </p:nvPr>
        </p:nvSpPr>
        <p:spPr>
          <a:xfrm>
            <a:off x="1674812" y="3352800"/>
            <a:ext cx="8839202"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1" name="Text Placeholder 2"/>
          <p:cNvSpPr>
            <a:spLocks noGrp="1"/>
          </p:cNvSpPr>
          <p:nvPr>
            <p:ph type="body" idx="1"/>
          </p:nvPr>
        </p:nvSpPr>
        <p:spPr>
          <a:xfrm>
            <a:off x="1141411" y="4343400"/>
            <a:ext cx="9906000" cy="1447800"/>
          </a:xfrm>
        </p:spPr>
        <p:txBody>
          <a:bodyPr anchor="ctr" bIns="45720" lIns="91440" rIns="91440" rtlCol="0" tIns="45720" vert="horz">
            <a:normAutofit/>
          </a:bodyPr>
          <a:lstStyle>
            <a:lvl1pPr>
              <a:buNone/>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7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0" name=""/>
        <p:cNvGrpSpPr/>
        <p:nvPr/>
      </p:nvGrpSpPr>
      <p:grpSpPr>
        <a:xfrm>
          <a:off x="0" y="0"/>
          <a:ext cx="0" cy="0"/>
          <a:chOff x="0" y="0"/>
          <a:chExt cx="0" cy="0"/>
        </a:xfrm>
      </p:grpSpPr>
      <p:sp>
        <p:nvSpPr>
          <p:cNvPr id="1048624" name="Title 1"/>
          <p:cNvSpPr>
            <a:spLocks noGrp="1"/>
          </p:cNvSpPr>
          <p:nvPr>
            <p:ph type="title"/>
          </p:nvPr>
        </p:nvSpPr>
        <p:spPr>
          <a:xfrm>
            <a:off x="1141412" y="3308581"/>
            <a:ext cx="9906000" cy="1468800"/>
          </a:xfrm>
        </p:spPr>
        <p:txBody>
          <a:bodyPr anchor="b">
            <a:normAutofit/>
          </a:bodyPr>
          <a:lstStyle>
            <a:lvl1pPr algn="l">
              <a:defRPr b="0" cap="all" sz="3200"/>
            </a:lvl1pPr>
          </a:lstStyle>
          <a:p>
            <a:r>
              <a:rPr lang="en-US"/>
              <a:t>Click to edit Master title style</a:t>
            </a:r>
            <a:endParaRPr dirty="0" lang="en-US"/>
          </a:p>
        </p:txBody>
      </p:sp>
      <p:sp>
        <p:nvSpPr>
          <p:cNvPr id="1048625" name="Text Placeholder 2"/>
          <p:cNvSpPr>
            <a:spLocks noGrp="1"/>
          </p:cNvSpPr>
          <p:nvPr>
            <p:ph type="body" idx="1"/>
          </p:nvPr>
        </p:nvSpPr>
        <p:spPr>
          <a:xfrm>
            <a:off x="1141410" y="4777381"/>
            <a:ext cx="9906001" cy="860400"/>
          </a:xfrm>
        </p:spPr>
        <p:txBody>
          <a:bodyPr anchor="t" bIns="45720" lIns="91440" rIns="91440" rtlCol="0" tIns="45720" vert="horz">
            <a:normAutofit/>
          </a:bodyPr>
          <a:lstStyle>
            <a:lvl1pPr>
              <a:defRPr sz="2000" lang="en-US">
                <a:gradFill flip="none" rotWithShape="1">
                  <a:gsLst>
                    <a:gs pos="0">
                      <a:schemeClr val="tx1"/>
                    </a:gs>
                    <a:gs pos="100000">
                      <a:schemeClr val="tx1">
                        <a:lumMod val="75000"/>
                      </a:schemeClr>
                    </a:gs>
                  </a:gsLst>
                  <a:lin ang="5400000" scaled="0"/>
                </a:gradFill>
              </a:defRPr>
            </a:lvl1pPr>
          </a:lstStyle>
          <a:p>
            <a:pPr indent="0" lvl="0" marL="0">
              <a:buNone/>
            </a:pPr>
            <a:r>
              <a:rPr lang="en-US"/>
              <a:t>Click to edit Master text styles</a:t>
            </a:r>
          </a:p>
        </p:txBody>
      </p:sp>
      <p:sp>
        <p:nvSpPr>
          <p:cNvPr id="104862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1" name=""/>
        <p:cNvGrpSpPr/>
        <p:nvPr/>
      </p:nvGrpSpPr>
      <p:grpSpPr>
        <a:xfrm>
          <a:off x="0" y="0"/>
          <a:ext cx="0" cy="0"/>
          <a:chOff x="0" y="0"/>
          <a:chExt cx="0" cy="0"/>
        </a:xfrm>
      </p:grpSpPr>
      <p:sp>
        <p:nvSpPr>
          <p:cNvPr id="1048687" name="TextBox 13"/>
          <p:cNvSpPr txBox="1"/>
          <p:nvPr/>
        </p:nvSpPr>
        <p:spPr>
          <a:xfrm>
            <a:off x="836612" y="7868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accent1"/>
                </a:solidFill>
              </a:rPr>
              <a:t>“</a:t>
            </a:r>
          </a:p>
        </p:txBody>
      </p:sp>
      <p:sp>
        <p:nvSpPr>
          <p:cNvPr id="1048688" name="TextBox 14"/>
          <p:cNvSpPr txBox="1"/>
          <p:nvPr/>
        </p:nvSpPr>
        <p:spPr>
          <a:xfrm>
            <a:off x="10437812"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accent1"/>
                </a:solidFill>
              </a:rPr>
              <a:t>”</a:t>
            </a:r>
          </a:p>
        </p:txBody>
      </p:sp>
      <p:sp>
        <p:nvSpPr>
          <p:cNvPr id="1048689" name="Title 1"/>
          <p:cNvSpPr>
            <a:spLocks noGrp="1"/>
          </p:cNvSpPr>
          <p:nvPr>
            <p:ph type="title"/>
          </p:nvPr>
        </p:nvSpPr>
        <p:spPr>
          <a:xfrm>
            <a:off x="1446213" y="609601"/>
            <a:ext cx="9296398" cy="2743199"/>
          </a:xfrm>
        </p:spPr>
        <p:txBody>
          <a:bodyPr anchor="ctr">
            <a:normAutofit/>
          </a:bodyPr>
          <a:lstStyle>
            <a:lvl1pPr algn="l">
              <a:defRPr b="0" cap="all" sz="3200">
                <a:gradFill flip="none" rotWithShape="1">
                  <a:gsLst>
                    <a:gs pos="0">
                      <a:schemeClr val="tx1"/>
                    </a:gs>
                    <a:gs pos="100000">
                      <a:schemeClr val="tx1">
                        <a:lumMod val="75000"/>
                      </a:schemeClr>
                    </a:gs>
                  </a:gsLst>
                  <a:lin ang="5400000" scaled="0"/>
                </a:gra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141412" y="3886200"/>
            <a:ext cx="9906000" cy="889000"/>
          </a:xfrm>
        </p:spPr>
        <p:txBody>
          <a:bodyPr anchor="b" bIns="45720" lIns="91440" rIns="91440" rtlCol="0" tIns="45720" vert="horz">
            <a:normAutofit/>
          </a:bodyPr>
          <a:lstStyle>
            <a:lvl1pPr>
              <a:buNone/>
              <a:defRPr b="0" cap="all" dirty="0" sz="24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91" name="Text Placeholder 2"/>
          <p:cNvSpPr>
            <a:spLocks noGrp="1"/>
          </p:cNvSpPr>
          <p:nvPr>
            <p:ph type="body" idx="1"/>
          </p:nvPr>
        </p:nvSpPr>
        <p:spPr>
          <a:xfrm>
            <a:off x="1141411" y="4775200"/>
            <a:ext cx="9906000" cy="10160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3" name=""/>
        <p:cNvGrpSpPr/>
        <p:nvPr/>
      </p:nvGrpSpPr>
      <p:grpSpPr>
        <a:xfrm>
          <a:off x="0" y="0"/>
          <a:ext cx="0" cy="0"/>
          <a:chOff x="0" y="0"/>
          <a:chExt cx="0" cy="0"/>
        </a:xfrm>
      </p:grpSpPr>
      <p:sp>
        <p:nvSpPr>
          <p:cNvPr id="1048640" name="Title 1"/>
          <p:cNvSpPr>
            <a:spLocks noGrp="1"/>
          </p:cNvSpPr>
          <p:nvPr>
            <p:ph type="title"/>
          </p:nvPr>
        </p:nvSpPr>
        <p:spPr>
          <a:xfrm>
            <a:off x="1141412" y="609601"/>
            <a:ext cx="9905999" cy="27431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1" name="Text Placeholder 9"/>
          <p:cNvSpPr>
            <a:spLocks noGrp="1"/>
          </p:cNvSpPr>
          <p:nvPr>
            <p:ph type="body" sz="quarter" idx="13"/>
          </p:nvPr>
        </p:nvSpPr>
        <p:spPr>
          <a:xfrm>
            <a:off x="1141412" y="3505200"/>
            <a:ext cx="9906000" cy="838200"/>
          </a:xfrm>
        </p:spPr>
        <p:txBody>
          <a:bodyPr anchor="b" bIns="45720" lIns="91440" rIns="91440" rtlCol="0" tIns="45720" vert="horz">
            <a:normAutofit/>
          </a:bodyPr>
          <a:lstStyle>
            <a:lvl1pPr>
              <a:buNone/>
              <a:defRPr b="0" cap="all" dirty="0" sz="2800" lang="en-US">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algn="tl" blurRad="28575" dir="14040000" dist="38100" rotWithShape="0">
                    <a:srgbClr val="000000">
                      <a:alpha val="25000"/>
                    </a:srgbClr>
                  </a:outerShdw>
                </a:effectLst>
              </a:defRPr>
            </a:lvl1pPr>
          </a:lstStyle>
          <a:p>
            <a:pPr lvl="0" marL="0">
              <a:spcBef>
                <a:spcPct val="0"/>
              </a:spcBef>
              <a:buNone/>
            </a:pPr>
            <a:r>
              <a:rPr lang="en-US"/>
              <a:t>Click to edit Master text styles</a:t>
            </a:r>
          </a:p>
        </p:txBody>
      </p:sp>
      <p:sp>
        <p:nvSpPr>
          <p:cNvPr id="1048642" name="Text Placeholder 2"/>
          <p:cNvSpPr>
            <a:spLocks noGrp="1"/>
          </p:cNvSpPr>
          <p:nvPr>
            <p:ph type="body" idx="1"/>
          </p:nvPr>
        </p:nvSpPr>
        <p:spPr>
          <a:xfrm>
            <a:off x="1141411" y="4343400"/>
            <a:ext cx="9906000" cy="1447800"/>
          </a:xfrm>
        </p:spPr>
        <p:txBody>
          <a:bodyPr anchor="t">
            <a:normAutofit/>
          </a:bodyPr>
          <a:lstStyle>
            <a:lvl1pPr algn="l" indent="0" marL="0">
              <a:buNone/>
              <a:defRPr sz="18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01"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702"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62" name="Vertical Title 1"/>
          <p:cNvSpPr>
            <a:spLocks noGrp="1"/>
          </p:cNvSpPr>
          <p:nvPr>
            <p:ph type="title" orient="vert"/>
          </p:nvPr>
        </p:nvSpPr>
        <p:spPr>
          <a:xfrm>
            <a:off x="8836898" y="609599"/>
            <a:ext cx="2210514" cy="5181601"/>
          </a:xfrm>
        </p:spPr>
        <p:txBody>
          <a:bodyPr vert="eaVert"/>
          <a:p>
            <a:r>
              <a:rPr lang="en-US"/>
              <a:t>Click to edit Master title style</a:t>
            </a:r>
            <a:endParaRPr dirty="0" lang="en-US"/>
          </a:p>
        </p:txBody>
      </p:sp>
      <p:sp>
        <p:nvSpPr>
          <p:cNvPr id="1048663" name="Vertical Text Placeholder 2"/>
          <p:cNvSpPr>
            <a:spLocks noGrp="1"/>
          </p:cNvSpPr>
          <p:nvPr>
            <p:ph type="body" orient="vert" idx="1"/>
          </p:nvPr>
        </p:nvSpPr>
        <p:spPr>
          <a:xfrm>
            <a:off x="1141412" y="609600"/>
            <a:ext cx="7543800" cy="5181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5" name=""/>
        <p:cNvGrpSpPr/>
        <p:nvPr/>
      </p:nvGrpSpPr>
      <p:grpSpPr>
        <a:xfrm>
          <a:off x="0" y="0"/>
          <a:ext cx="0" cy="0"/>
          <a:chOff x="0" y="0"/>
          <a:chExt cx="0" cy="0"/>
        </a:xfrm>
      </p:grpSpPr>
      <p:sp>
        <p:nvSpPr>
          <p:cNvPr id="104858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8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0"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dirty="0" lang="en-US"/>
          </a:p>
        </p:txBody>
      </p:sp>
      <p:sp>
        <p:nvSpPr>
          <p:cNvPr id="1048595"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97" name="Footer Placeholder 4"/>
          <p:cNvSpPr>
            <a:spLocks noGrp="1"/>
          </p:cNvSpPr>
          <p:nvPr>
            <p:ph type="ftr" sz="quarter" idx="11"/>
          </p:nvPr>
        </p:nvSpPr>
        <p:spPr/>
        <p:txBody>
          <a:bodyPr/>
          <a:p>
            <a:endParaRPr dirty="0" lang="en-US"/>
          </a:p>
        </p:txBody>
      </p:sp>
      <p:sp>
        <p:nvSpPr>
          <p:cNvPr id="104859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46" name="Title 1"/>
          <p:cNvSpPr>
            <a:spLocks noGrp="1"/>
          </p:cNvSpPr>
          <p:nvPr>
            <p:ph type="title"/>
          </p:nvPr>
        </p:nvSpPr>
        <p:spPr>
          <a:xfrm>
            <a:off x="1751013" y="3308581"/>
            <a:ext cx="8686800" cy="1468800"/>
          </a:xfrm>
        </p:spPr>
        <p:txBody>
          <a:bodyPr anchor="b"/>
          <a:lstStyle>
            <a:lvl1pPr algn="r">
              <a:defRPr b="0" cap="all" sz="4000"/>
            </a:lvl1pPr>
          </a:lstStyle>
          <a:p>
            <a:r>
              <a:rPr lang="en-US"/>
              <a:t>Click to edit Master title style</a:t>
            </a:r>
            <a:endParaRPr dirty="0" lang="en-US"/>
          </a:p>
        </p:txBody>
      </p:sp>
      <p:sp>
        <p:nvSpPr>
          <p:cNvPr id="1048647" name="Text Placeholder 2"/>
          <p:cNvSpPr>
            <a:spLocks noGrp="1"/>
          </p:cNvSpPr>
          <p:nvPr>
            <p:ph type="body" idx="1"/>
          </p:nvPr>
        </p:nvSpPr>
        <p:spPr>
          <a:xfrm>
            <a:off x="1751011" y="4777381"/>
            <a:ext cx="8686801" cy="860400"/>
          </a:xfrm>
        </p:spPr>
        <p:txBody>
          <a:bodyPr anchor="t">
            <a:normAutofit/>
          </a:bodyPr>
          <a:lstStyle>
            <a:lvl1pPr algn="r" indent="0" marL="0">
              <a:buNone/>
              <a:defRPr sz="2000">
                <a:gradFill flip="none" rotWithShape="1">
                  <a:gsLst>
                    <a:gs pos="0">
                      <a:schemeClr val="tx1"/>
                    </a:gs>
                    <a:gs pos="100000">
                      <a:schemeClr val="tx1">
                        <a:lumMod val="75000"/>
                      </a:schemeClr>
                    </a:gs>
                  </a:gsLst>
                  <a:lin ang="5400000" scaled="0"/>
                </a:gra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dirty="0" lang="en-US"/>
          </a:p>
        </p:txBody>
      </p:sp>
      <p:sp>
        <p:nvSpPr>
          <p:cNvPr id="1048682"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5" name="Footer Placeholder 5"/>
          <p:cNvSpPr>
            <a:spLocks noGrp="1"/>
          </p:cNvSpPr>
          <p:nvPr>
            <p:ph type="ftr" sz="quarter" idx="11"/>
          </p:nvPr>
        </p:nvSpPr>
        <p:spPr/>
        <p:txBody>
          <a:bodyPr/>
          <a:p>
            <a:endParaRPr dirty="0" lang="en-US"/>
          </a:p>
        </p:txBody>
      </p:sp>
      <p:sp>
        <p:nvSpPr>
          <p:cNvPr id="104868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Text Placeholder 2"/>
          <p:cNvSpPr>
            <a:spLocks noGrp="1"/>
          </p:cNvSpPr>
          <p:nvPr>
            <p:ph type="body" idx="1"/>
          </p:nvPr>
        </p:nvSpPr>
        <p:spPr>
          <a:xfrm>
            <a:off x="1429280" y="2658533"/>
            <a:ext cx="4588931"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Text Placeholder 4"/>
          <p:cNvSpPr>
            <a:spLocks noGrp="1"/>
          </p:cNvSpPr>
          <p:nvPr>
            <p:ph type="body" sz="quarter" idx="3"/>
          </p:nvPr>
        </p:nvSpPr>
        <p:spPr>
          <a:xfrm>
            <a:off x="6443133" y="2667000"/>
            <a:ext cx="4604280"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57" name="Footer Placeholder 7"/>
          <p:cNvSpPr>
            <a:spLocks noGrp="1"/>
          </p:cNvSpPr>
          <p:nvPr>
            <p:ph type="ftr" sz="quarter" idx="11"/>
          </p:nvPr>
        </p:nvSpPr>
        <p:spPr/>
        <p:txBody>
          <a:bodyPr/>
          <a:p>
            <a:endParaRPr dirty="0" lang="en-US"/>
          </a:p>
        </p:txBody>
      </p:sp>
      <p:sp>
        <p:nvSpPr>
          <p:cNvPr id="1048658"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1" name="Footer Placeholder 3"/>
          <p:cNvSpPr>
            <a:spLocks noGrp="1"/>
          </p:cNvSpPr>
          <p:nvPr>
            <p:ph type="ftr" sz="quarter" idx="11"/>
          </p:nvPr>
        </p:nvSpPr>
        <p:spPr/>
        <p:txBody>
          <a:bodyPr/>
          <a:p>
            <a:endParaRPr dirty="0" lang="en-US"/>
          </a:p>
        </p:txBody>
      </p:sp>
      <p:sp>
        <p:nvSpPr>
          <p:cNvPr id="1048622"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59"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0" name="Footer Placeholder 2"/>
          <p:cNvSpPr>
            <a:spLocks noGrp="1"/>
          </p:cNvSpPr>
          <p:nvPr>
            <p:ph type="ftr" sz="quarter" idx="11"/>
          </p:nvPr>
        </p:nvSpPr>
        <p:spPr/>
        <p:txBody>
          <a:bodyPr/>
          <a:p>
            <a:endParaRPr dirty="0" lang="en-US"/>
          </a:p>
        </p:txBody>
      </p:sp>
      <p:sp>
        <p:nvSpPr>
          <p:cNvPr id="1048661"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95" name="Title 1"/>
          <p:cNvSpPr>
            <a:spLocks noGrp="1"/>
          </p:cNvSpPr>
          <p:nvPr>
            <p:ph type="title"/>
          </p:nvPr>
        </p:nvSpPr>
        <p:spPr>
          <a:xfrm>
            <a:off x="1141411" y="1600200"/>
            <a:ext cx="3549121" cy="1371600"/>
          </a:xfrm>
        </p:spPr>
        <p:txBody>
          <a:bodyPr anchor="b">
            <a:normAutofit/>
          </a:bodyPr>
          <a:lstStyle>
            <a:lvl1pPr algn="l">
              <a:defRPr b="0" sz="2400"/>
            </a:lvl1pPr>
          </a:lstStyle>
          <a:p>
            <a:r>
              <a:rPr lang="en-US"/>
              <a:t>Click to edit Master title style</a:t>
            </a:r>
            <a:endParaRPr dirty="0" lang="en-US"/>
          </a:p>
        </p:txBody>
      </p:sp>
      <p:sp>
        <p:nvSpPr>
          <p:cNvPr id="1048696"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3"/>
          <p:cNvSpPr>
            <a:spLocks noGrp="1"/>
          </p:cNvSpPr>
          <p:nvPr>
            <p:ph type="body" sz="half" idx="2"/>
          </p:nvPr>
        </p:nvSpPr>
        <p:spPr>
          <a:xfrm>
            <a:off x="1141411" y="2971800"/>
            <a:ext cx="3549121" cy="1828800"/>
          </a:xfrm>
        </p:spPr>
        <p:txBody>
          <a:bodyPr>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4" name="Title 1"/>
          <p:cNvSpPr>
            <a:spLocks noGrp="1"/>
          </p:cNvSpPr>
          <p:nvPr>
            <p:ph type="title"/>
          </p:nvPr>
        </p:nvSpPr>
        <p:spPr>
          <a:xfrm>
            <a:off x="1141411" y="1600200"/>
            <a:ext cx="5334001" cy="1371600"/>
          </a:xfrm>
        </p:spPr>
        <p:txBody>
          <a:bodyPr anchor="b">
            <a:normAutofit/>
          </a:bodyPr>
          <a:lstStyle>
            <a:lvl1pPr algn="l">
              <a:defRPr b="0" sz="28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r="1080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6" name="Text Placeholder 3"/>
          <p:cNvSpPr>
            <a:spLocks noGrp="1"/>
          </p:cNvSpPr>
          <p:nvPr>
            <p:ph type="body" sz="half" idx="2"/>
          </p:nvPr>
        </p:nvSpPr>
        <p:spPr>
          <a:xfrm>
            <a:off x="1141411" y="2971800"/>
            <a:ext cx="5334001" cy="1828800"/>
          </a:xfrm>
        </p:spPr>
        <p:txBody>
          <a:bodyP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a:xfrm>
            <a:off x="6399212" y="5883275"/>
            <a:ext cx="914400" cy="365125"/>
          </a:xfrm>
        </p:spPr>
        <p:txBody>
          <a:bodyPr/>
          <a:p>
            <a:fld id="{B61BEF0D-F0BB-DE4B-95CE-6DB70DBA9567}" type="datetimeFigureOut">
              <a:rPr lang="en-US" smtClean="0"/>
              <a:t>8/28/2024</a:t>
            </a:fld>
            <a:endParaRPr dirty="0" lang="en-US"/>
          </a:p>
        </p:txBody>
      </p:sp>
      <p:sp>
        <p:nvSpPr>
          <p:cNvPr id="1048638" name="Footer Placeholder 5"/>
          <p:cNvSpPr>
            <a:spLocks noGrp="1"/>
          </p:cNvSpPr>
          <p:nvPr>
            <p:ph type="ftr" sz="quarter" idx="11"/>
          </p:nvPr>
        </p:nvSpPr>
        <p:spPr>
          <a:xfrm>
            <a:off x="1141412" y="5883275"/>
            <a:ext cx="5105400" cy="365125"/>
          </a:xfrm>
        </p:spPr>
        <p:txBody>
          <a:bodyPr/>
          <a:p>
            <a:endParaRPr dirty="0" lang="en-US"/>
          </a:p>
        </p:txBody>
      </p:sp>
      <p:sp>
        <p:nvSpPr>
          <p:cNvPr id="1048639" name="Slide Number Placeholder 6"/>
          <p:cNvSpPr>
            <a:spLocks noGrp="1"/>
          </p:cNvSpPr>
          <p:nvPr>
            <p:ph type="sldNum" sz="quarter" idx="12"/>
          </p:nvPr>
        </p:nvSpPr>
        <p:spPr>
          <a:xfrm>
            <a:off x="10742612" y="5883275"/>
            <a:ext cx="322567" cy="365125"/>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141413" y="609600"/>
            <a:ext cx="9905998" cy="1905000"/>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141413" y="2666999"/>
            <a:ext cx="9905998"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837612" y="5883275"/>
            <a:ext cx="1600200"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B61BEF0D-F0BB-DE4B-95CE-6DB70DBA9567}" type="datetimeFigureOut">
              <a:rPr lang="en-US" smtClean="0"/>
              <a:t>8/28/2024</a:t>
            </a:fld>
            <a:endParaRPr dirty="0" lang="en-US"/>
          </a:p>
        </p:txBody>
      </p:sp>
      <p:sp>
        <p:nvSpPr>
          <p:cNvPr id="1048579" name="Footer Placeholder 4"/>
          <p:cNvSpPr>
            <a:spLocks noGrp="1"/>
          </p:cNvSpPr>
          <p:nvPr>
            <p:ph type="ftr" sz="quarter" idx="3"/>
          </p:nvPr>
        </p:nvSpPr>
        <p:spPr>
          <a:xfrm>
            <a:off x="1141412" y="5883275"/>
            <a:ext cx="7543800" cy="365125"/>
          </a:xfrm>
          <a:prstGeom prst="rect"/>
        </p:spPr>
        <p:txBody>
          <a:bodyPr anchor="ctr" bIns="45720" lIns="91440" rIns="91440" rtlCol="0" tIns="45720" vert="horz"/>
          <a:lstStyle>
            <a:lvl1pPr algn="l">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endParaRPr dirty="0" lang="en-US"/>
          </a:p>
        </p:txBody>
      </p:sp>
      <p:sp>
        <p:nvSpPr>
          <p:cNvPr id="1048580" name="Slide Number Placeholder 5"/>
          <p:cNvSpPr>
            <a:spLocks noGrp="1"/>
          </p:cNvSpPr>
          <p:nvPr>
            <p:ph type="sldNum" sz="quarter" idx="4"/>
          </p:nvPr>
        </p:nvSpPr>
        <p:spPr>
          <a:xfrm>
            <a:off x="10514012" y="5883275"/>
            <a:ext cx="551167" cy="365125"/>
          </a:xfrm>
          <a:prstGeom prst="rect"/>
        </p:spPr>
        <p:txBody>
          <a:bodyPr anchor="ctr" bIns="45720" lIns="91440" rIns="91440" rtlCol="0" tIns="45720" vert="horz"/>
          <a:lstStyle>
            <a:lvl1pPr algn="r">
              <a:defRPr b="1" sz="900" i="0">
                <a:solidFill>
                  <a:schemeClr val="tx1">
                    <a:lumMod val="75000"/>
                  </a:schemeClr>
                </a:solidFill>
                <a:effectLst>
                  <a:outerShdw algn="tl" blurRad="50800" dir="2700000" dist="38100" rotWithShape="0">
                    <a:srgbClr val="000000">
                      <a:alpha val="43000"/>
                    </a:srgbClr>
                  </a:outerShdw>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cap="all" sz="3200" kern="1200">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100000"/>
        <a:buFont typeface="Arial"/>
        <a:buChar char="•"/>
        <a:defRPr cap="small" sz="20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100000"/>
        <a:buFont typeface="Arial"/>
        <a:buChar char="•"/>
        <a:defRPr cap="small" sz="18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100000"/>
        <a:buFont typeface="Arial"/>
        <a:buChar char="•"/>
        <a:defRPr cap="small" sz="16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100000"/>
        <a:buFont typeface="Arial"/>
        <a:buChar char="•"/>
        <a:defRPr cap="small" sz="14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100000"/>
        <a:buFont typeface="Arial"/>
        <a:buChar char="•"/>
        <a:defRPr cap="small" sz="1200" kern="1200">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C</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KUMAR</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V</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3</a:t>
            </a:r>
            <a:r>
              <a:rPr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4"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6"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18"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3"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0" name="Content Placeholder 2"/>
          <p:cNvSpPr>
            <a:spLocks noGrp="1"/>
          </p:cNvSpPr>
          <p:nvPr>
            <p:ph idx="1"/>
          </p:nvPr>
        </p:nvSpPr>
        <p:spPr>
          <a:xfrm>
            <a:off x="677334" y="2611120"/>
            <a:ext cx="8596668" cy="3430242"/>
          </a:xfrm>
        </p:spPr>
        <p:txBody>
          <a:bodyPr>
            <a:normAutofit fontScale="95000" lnSpcReduction="10000"/>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2"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4" name="Content Placeholder 2"/>
          <p:cNvSpPr>
            <a:spLocks noGrp="1"/>
          </p:cNvSpPr>
          <p:nvPr>
            <p:ph idx="1"/>
          </p:nvPr>
        </p:nvSpPr>
        <p:spPr>
          <a:xfrm>
            <a:off x="677334" y="1645921"/>
            <a:ext cx="8596668" cy="43954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6"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08"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0"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2" name="Content Placeholder 2"/>
          <p:cNvSpPr>
            <a:spLocks noGrp="1"/>
          </p:cNvSpPr>
          <p:nvPr>
            <p:ph idx="1"/>
          </p:nvPr>
        </p:nvSpPr>
        <p:spPr>
          <a:xfrm>
            <a:off x="677334" y="1686561"/>
            <a:ext cx="8596668" cy="4354802"/>
          </a:xfrm>
        </p:spPr>
        <p:txBody>
          <a:bodyPr>
            <a:normAutofit lnSpcReduction="10000"/>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lastClr="000000" val="windowText"/>
      </a:dk1>
      <a:lt1>
        <a:sysClr lastClr="FFFFFF" val="window"/>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r="13500000" dist="25400">
              <a:srgbClr val="000000">
                <a:alpha val="55000"/>
              </a:srgbClr>
            </a:innerShdw>
          </a:effectLst>
        </a:effectStyle>
        <a:effectStyle>
          <a:effectLst>
            <a:outerShdw blurRad="50800" dir="5400000" dist="38100" rotWithShape="0">
              <a:srgbClr val="000000">
                <a:alpha val="60000"/>
              </a:srgbClr>
            </a:outerShdw>
          </a:effectLst>
          <a:scene3d>
            <a:camera prst="orthographicFront">
              <a:rot lat="0" lon="0" rev="0"/>
            </a:camera>
            <a:lightRig dir="tl" rig="threePt"/>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2024-08-28T10:55:57Z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6ddb7a1aabdf4797947e8dfdf2034603</vt:lpwstr>
  </property>
</Properties>
</file>