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7" autoAdjust="0"/>
    <p:restoredTop sz="94660"/>
  </p:normalViewPr>
  <p:slideViewPr>
    <p:cSldViewPr snapToGrid="0">
      <p:cViewPr>
        <p:scale>
          <a:sx n="100" d="100"/>
          <a:sy n="100" d="100"/>
        </p:scale>
        <p:origin x="2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F77C7-D0D5-917C-8D78-E121C6103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AB6BCD-AEF3-2083-036A-8B2B24DA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DFDE4-F38C-728E-F8AC-E43FD4C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95A71-2848-5522-6D5D-8DAE6019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E71A-4EFB-8715-0D36-47DE6E43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3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A74A-7D23-70A0-C90B-E2ACFB6C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90199-A015-09AD-41DB-58851B08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C0430-7EB4-F4BA-22CB-7AD66D0D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BBF94-1A65-4DE2-59F3-11B8DF1E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0036-C805-2CEE-E012-48BBC7CB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E96FD-706F-E79B-7E9B-74A77746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9AC27-CBD1-43F1-BB9A-4232E0DF3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47533-1A38-6DE9-C23A-B819E96F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A08A3-6740-478E-1B52-EF811502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871F5-A9B7-3A0C-0ED1-CA891A3D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AB3A-984E-44FD-5B9F-8AD5CB18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BF3EA-7A56-B333-6FCD-5CDB9FBF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BACFB-BFDC-C3CA-7AC0-61C790E7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61C9-9A52-11E0-59FC-6D93B9C9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A966-6013-D93E-E8A6-F3162D19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EE8E1-92ED-C445-A128-101F378E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F1CB6-B15A-7E7D-25B0-4DAD52AE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DEF01-F571-2689-7523-A8EB7CA6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83C90-0D35-F129-4E92-43B8608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6363A-48B8-FF69-0024-9E6B2E67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8B89-87CA-152F-2BC4-29A5658E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8C54-CCD0-082F-4574-54B5C4B2D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EDB47-C058-7995-535E-F222FB0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B9CFD-46BE-8F34-F8BF-1AB99657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50924-20F0-DA24-BFA6-B6527E3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F4901-DF8E-9656-4183-6915BB35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0371-6443-7363-2857-86390D05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AC801-D82F-BF41-AC4B-93A34E4B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A4DC0-620F-FE53-8AA5-791D2960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3284B-8DA0-0F0E-068C-15389BB0B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4319A-FCED-A0D1-FB06-A0F2FBE58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849A2-9533-D1C2-EE83-21FC24DB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9CB356-A380-296B-B56D-9C947D1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CDD4B-73EE-07C7-FA73-0A15D5A0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1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7CB0E-C1C0-DEBB-6F1E-6C3B3CBE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C0B7C1-BA8C-3D8D-EC35-00ECE2BE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F4544-23EB-94C9-BCF2-21CB974C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75A3-19FF-E00C-DCE4-7EF5ED4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C93A6-93CE-261C-E88D-AD59D164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D04F89-D861-4D61-B829-688B8AD3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05C2C-3527-F306-ABF3-E057D9D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3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6CBE-4F67-F227-40D6-95F64E3F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AC31E-35CD-4F3C-AEA9-B38693C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672F0-3E5C-85A8-F1FB-F2834250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1EA47-8C2B-1794-2B64-C3A528B2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37C05-2688-FC09-A28D-2DB6DA15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CE4F6-35F4-7092-E600-F73D6408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6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06BFC-E3F9-D5AC-78D6-FA29A898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01247-2784-DAF4-E09F-DF949975E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F4EC5-4AA0-00F4-8168-C349EE8A9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BB119-EC2E-E38B-0D81-D1DB760B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37077-27D6-801C-34F7-04748E02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A2013-D63A-0ACA-027D-B918358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F6F60A-B270-D4E5-2755-6EAA0F30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AEB99-26E0-8E1B-E472-5BAEEDE1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0867F-FA15-526C-7FE9-D94AF5F13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45ED3-6DE9-5B00-B691-894E9F0D7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C1F35-1DA6-C9D4-A903-24423D9B9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604867-AD3E-DC8B-5665-EB651D86A82D}"/>
              </a:ext>
            </a:extLst>
          </p:cNvPr>
          <p:cNvCxnSpPr/>
          <p:nvPr/>
        </p:nvCxnSpPr>
        <p:spPr>
          <a:xfrm>
            <a:off x="-84221" y="553452"/>
            <a:ext cx="124346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B9521F-109E-BEEF-CC6A-2D71830EA0D5}"/>
              </a:ext>
            </a:extLst>
          </p:cNvPr>
          <p:cNvCxnSpPr/>
          <p:nvPr/>
        </p:nvCxnSpPr>
        <p:spPr>
          <a:xfrm>
            <a:off x="2683383" y="-131710"/>
            <a:ext cx="0" cy="712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65E955-272F-389A-9E69-AC9961C76675}"/>
              </a:ext>
            </a:extLst>
          </p:cNvPr>
          <p:cNvCxnSpPr/>
          <p:nvPr/>
        </p:nvCxnSpPr>
        <p:spPr>
          <a:xfrm>
            <a:off x="3291298" y="261952"/>
            <a:ext cx="124346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EFFF43-6BDB-C8E1-46F8-4E5F58004A24}"/>
              </a:ext>
            </a:extLst>
          </p:cNvPr>
          <p:cNvSpPr txBox="1"/>
          <p:nvPr/>
        </p:nvSpPr>
        <p:spPr>
          <a:xfrm>
            <a:off x="333060" y="567953"/>
            <a:ext cx="23503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도전 컨텐츠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쿠크세이튼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1, 2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3, 4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일리아칸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에피데믹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하드 </a:t>
            </a:r>
            <a:r>
              <a:rPr lang="en-US" altLang="ko-KR" dirty="0">
                <a:solidFill>
                  <a:schemeClr val="bg1"/>
                </a:solidFill>
              </a:rPr>
              <a:t>1, 2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하드 </a:t>
            </a:r>
            <a:r>
              <a:rPr lang="en-US" altLang="ko-KR" dirty="0">
                <a:solidFill>
                  <a:schemeClr val="bg1"/>
                </a:solidFill>
              </a:rPr>
              <a:t>3, 4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카양겔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카양겔</a:t>
            </a:r>
            <a:r>
              <a:rPr lang="ko-KR" altLang="en-US" dirty="0">
                <a:solidFill>
                  <a:schemeClr val="bg1"/>
                </a:solidFill>
              </a:rPr>
              <a:t> 하드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일리아칸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일리아칸</a:t>
            </a:r>
            <a:r>
              <a:rPr lang="ko-KR" altLang="en-US" dirty="0">
                <a:solidFill>
                  <a:schemeClr val="bg1"/>
                </a:solidFill>
              </a:rPr>
              <a:t> 하드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B88B9F-37F5-78D6-30B3-FC1CB93E998A}"/>
              </a:ext>
            </a:extLst>
          </p:cNvPr>
          <p:cNvCxnSpPr/>
          <p:nvPr/>
        </p:nvCxnSpPr>
        <p:spPr>
          <a:xfrm>
            <a:off x="333060" y="-78723"/>
            <a:ext cx="0" cy="712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C88EC0-1AF5-84E3-1B88-805ADD180531}"/>
              </a:ext>
            </a:extLst>
          </p:cNvPr>
          <p:cNvSpPr txBox="1"/>
          <p:nvPr/>
        </p:nvSpPr>
        <p:spPr>
          <a:xfrm>
            <a:off x="2755056" y="553452"/>
            <a:ext cx="6912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1475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1490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1500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1500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1540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1550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1540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1580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1580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1600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0D2231-80CB-8EDD-59E9-29650C6E1561}"/>
              </a:ext>
            </a:extLst>
          </p:cNvPr>
          <p:cNvCxnSpPr/>
          <p:nvPr/>
        </p:nvCxnSpPr>
        <p:spPr>
          <a:xfrm>
            <a:off x="-84221" y="1005234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F791D0-CE60-EE16-861B-8D39CB8A8806}"/>
              </a:ext>
            </a:extLst>
          </p:cNvPr>
          <p:cNvCxnSpPr/>
          <p:nvPr/>
        </p:nvCxnSpPr>
        <p:spPr>
          <a:xfrm>
            <a:off x="-121319" y="1598686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9ADB60-4173-BE98-6413-442BD0B7BDFE}"/>
              </a:ext>
            </a:extLst>
          </p:cNvPr>
          <p:cNvCxnSpPr/>
          <p:nvPr/>
        </p:nvCxnSpPr>
        <p:spPr>
          <a:xfrm>
            <a:off x="-163709" y="2167915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316F0-3624-F74C-F328-4997253F703D}"/>
              </a:ext>
            </a:extLst>
          </p:cNvPr>
          <p:cNvCxnSpPr/>
          <p:nvPr/>
        </p:nvCxnSpPr>
        <p:spPr>
          <a:xfrm>
            <a:off x="-175820" y="2706866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18138B-4833-1935-F4E0-1FBA558B74D2}"/>
              </a:ext>
            </a:extLst>
          </p:cNvPr>
          <p:cNvCxnSpPr/>
          <p:nvPr/>
        </p:nvCxnSpPr>
        <p:spPr>
          <a:xfrm>
            <a:off x="-84222" y="3245817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D9EE0-87FB-18D5-0C5F-F072A16D6DDE}"/>
              </a:ext>
            </a:extLst>
          </p:cNvPr>
          <p:cNvCxnSpPr/>
          <p:nvPr/>
        </p:nvCxnSpPr>
        <p:spPr>
          <a:xfrm>
            <a:off x="-84221" y="3772656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6BB369-9417-52F7-9A4B-9F0799FFB43F}"/>
              </a:ext>
            </a:extLst>
          </p:cNvPr>
          <p:cNvCxnSpPr/>
          <p:nvPr/>
        </p:nvCxnSpPr>
        <p:spPr>
          <a:xfrm>
            <a:off x="-121319" y="4317663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8E2464-B290-FD75-FDC4-654C18302BB2}"/>
              </a:ext>
            </a:extLst>
          </p:cNvPr>
          <p:cNvCxnSpPr/>
          <p:nvPr/>
        </p:nvCxnSpPr>
        <p:spPr>
          <a:xfrm>
            <a:off x="-175821" y="4868725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B9C455-CD55-F1B6-0391-4E5DD0F05E04}"/>
              </a:ext>
            </a:extLst>
          </p:cNvPr>
          <p:cNvCxnSpPr/>
          <p:nvPr/>
        </p:nvCxnSpPr>
        <p:spPr>
          <a:xfrm>
            <a:off x="-242637" y="5425843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F17362-366D-E3B2-A471-89AD6D98B665}"/>
              </a:ext>
            </a:extLst>
          </p:cNvPr>
          <p:cNvCxnSpPr/>
          <p:nvPr/>
        </p:nvCxnSpPr>
        <p:spPr>
          <a:xfrm>
            <a:off x="-242637" y="5976905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89AC59C-D48E-79C5-7D1C-EAC83B48DF94}"/>
              </a:ext>
            </a:extLst>
          </p:cNvPr>
          <p:cNvCxnSpPr/>
          <p:nvPr/>
        </p:nvCxnSpPr>
        <p:spPr>
          <a:xfrm>
            <a:off x="3585672" y="-131710"/>
            <a:ext cx="0" cy="71214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E8C781-A460-A944-ADDA-A784BE0EC9E4}"/>
              </a:ext>
            </a:extLst>
          </p:cNvPr>
          <p:cNvSpPr txBox="1"/>
          <p:nvPr/>
        </p:nvSpPr>
        <p:spPr>
          <a:xfrm>
            <a:off x="3556011" y="1841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     서포터</a:t>
            </a:r>
          </a:p>
        </p:txBody>
      </p:sp>
    </p:spTree>
    <p:extLst>
      <p:ext uri="{BB962C8B-B14F-4D97-AF65-F5344CB8AC3E}">
        <p14:creationId xmlns:p14="http://schemas.microsoft.com/office/powerpoint/2010/main" val="133730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김시원</dc:creator>
  <cp:lastModifiedBy>김시원</cp:lastModifiedBy>
  <cp:revision>8</cp:revision>
  <dcterms:created xsi:type="dcterms:W3CDTF">2023-07-25T03:46:50Z</dcterms:created>
  <dcterms:modified xsi:type="dcterms:W3CDTF">2023-07-25T04:47:02Z</dcterms:modified>
</cp:coreProperties>
</file>