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5C3-9F89-4E40-99FA-6889ABB6F95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BD-29BD-4B4D-921E-59BF87C1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5C3-9F89-4E40-99FA-6889ABB6F95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BD-29BD-4B4D-921E-59BF87C1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5C3-9F89-4E40-99FA-6889ABB6F95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BD-29BD-4B4D-921E-59BF87C1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1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5C3-9F89-4E40-99FA-6889ABB6F95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BD-29BD-4B4D-921E-59BF87C1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3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5C3-9F89-4E40-99FA-6889ABB6F95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BD-29BD-4B4D-921E-59BF87C1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5C3-9F89-4E40-99FA-6889ABB6F95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BD-29BD-4B4D-921E-59BF87C1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1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5C3-9F89-4E40-99FA-6889ABB6F95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BD-29BD-4B4D-921E-59BF87C1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9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5C3-9F89-4E40-99FA-6889ABB6F95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BD-29BD-4B4D-921E-59BF87C1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5C3-9F89-4E40-99FA-6889ABB6F95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BD-29BD-4B4D-921E-59BF87C1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4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5C3-9F89-4E40-99FA-6889ABB6F95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BD-29BD-4B4D-921E-59BF87C1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77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5C3-9F89-4E40-99FA-6889ABB6F95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BD-29BD-4B4D-921E-59BF87C1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3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5D5C3-9F89-4E40-99FA-6889ABB6F95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EABD-29BD-4B4D-921E-59BF87C1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4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98" y="489671"/>
            <a:ext cx="78200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15" y="214311"/>
            <a:ext cx="3867150" cy="6429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021" y="214311"/>
            <a:ext cx="3228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7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5222" y="523702"/>
            <a:ext cx="2618509" cy="216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5221" y="2685011"/>
            <a:ext cx="2618509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 조회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39502" y="523702"/>
            <a:ext cx="2618509" cy="216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39501" y="2685011"/>
            <a:ext cx="2618509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 입금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490025" y="523702"/>
            <a:ext cx="2618509" cy="216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90024" y="2685011"/>
            <a:ext cx="2618509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 출금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55221" y="3658379"/>
            <a:ext cx="2618509" cy="216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55220" y="5819688"/>
            <a:ext cx="2618509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 이체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45045" y="3658379"/>
            <a:ext cx="2618509" cy="216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45044" y="5819688"/>
            <a:ext cx="2618509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 납부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490024" y="3658379"/>
            <a:ext cx="2618509" cy="216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90023" y="5819688"/>
            <a:ext cx="2618509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부가서비스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94" y="878247"/>
            <a:ext cx="2638635" cy="14412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00" y="523702"/>
            <a:ext cx="2460310" cy="216042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405" y="523702"/>
            <a:ext cx="2383705" cy="21604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220" y="3994006"/>
            <a:ext cx="2629096" cy="170462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624" y="3658379"/>
            <a:ext cx="2425286" cy="216130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776" y="3659608"/>
            <a:ext cx="1579111" cy="21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</cp:revision>
  <dcterms:created xsi:type="dcterms:W3CDTF">2023-03-17T03:41:20Z</dcterms:created>
  <dcterms:modified xsi:type="dcterms:W3CDTF">2023-03-17T03:45:56Z</dcterms:modified>
</cp:coreProperties>
</file>