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a2dba49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a2dba49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a2dba49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a2dba49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a2dba49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a2dba49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a2dba49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a2dba49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a2dba496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a2dba496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dbb4b8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dbb4b8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dbb4b86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dbb4b86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순서도</a:t>
            </a:r>
            <a:endParaRPr b="1" sz="172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685975"/>
            <a:ext cx="4063625" cy="3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300" y="95150"/>
            <a:ext cx="3578525" cy="51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상세코드</a:t>
            </a:r>
            <a:endParaRPr b="1" sz="172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025" y="3427325"/>
            <a:ext cx="4980600" cy="12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82950" y="609500"/>
            <a:ext cx="49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 </a:t>
            </a:r>
            <a:r>
              <a:rPr lang="ko"/>
              <a:t>카드번호, 계좌번호, 비밀번호 조회를 위한 함수 include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50" y="1090825"/>
            <a:ext cx="4430878" cy="2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566925" y="3027125"/>
            <a:ext cx="52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malloc 함수로 </a:t>
            </a:r>
            <a:r>
              <a:rPr lang="ko"/>
              <a:t>100명의 정보를 읽어올 수 있게 동적할당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104800" y="4743300"/>
            <a:ext cx="36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"people.csv" 파일에서 정보 읽어오기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상세코드</a:t>
            </a:r>
            <a:endParaRPr b="1" sz="172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25" y="445200"/>
            <a:ext cx="7203299" cy="30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275" y="4026000"/>
            <a:ext cx="5680625" cy="6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135275" y="3365175"/>
            <a:ext cx="43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개인정보 묻기 전 보이스피싱 방지 문구 출력 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135275" y="4743300"/>
            <a:ext cx="52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Person 구조체에서 정보 조회에 필요한 변수 선언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상세코드</a:t>
            </a:r>
            <a:endParaRPr b="1" sz="172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75" y="419175"/>
            <a:ext cx="5417450" cy="43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977775" y="4903125"/>
            <a:ext cx="6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for문 사용해 people 배열에 들어있는 정보 하나씩 같은지 비교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75" y="445200"/>
            <a:ext cx="5683325" cy="15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25" y="2526000"/>
            <a:ext cx="5909774" cy="24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상세코드c</a:t>
            </a:r>
            <a:endParaRPr b="1" sz="1720"/>
          </a:p>
        </p:txBody>
      </p:sp>
      <p:sp>
        <p:nvSpPr>
          <p:cNvPr id="90" name="Google Shape;90;p17"/>
          <p:cNvSpPr txBox="1"/>
          <p:nvPr/>
        </p:nvSpPr>
        <p:spPr>
          <a:xfrm>
            <a:off x="918675" y="1971888"/>
            <a:ext cx="837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state 변수에 사용자의 index값 저장하고 정보일치하면 for문 탈출 일치안하면 state값에 -1저장 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정보 틀릴 시 retry_count에 값을 1식 증가 3회 틀리면 프로그램 종료</a:t>
            </a:r>
            <a:endParaRPr sz="1200"/>
          </a:p>
        </p:txBody>
      </p:sp>
      <p:sp>
        <p:nvSpPr>
          <p:cNvPr id="91" name="Google Shape;91;p17"/>
          <p:cNvSpPr txBox="1"/>
          <p:nvPr/>
        </p:nvSpPr>
        <p:spPr>
          <a:xfrm>
            <a:off x="3821475" y="4603125"/>
            <a:ext cx="5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만약 state 값이 -1이 아니라면 사용자의 보유잔액 print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실행화면</a:t>
            </a:r>
            <a:endParaRPr b="1"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20"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-2009" l="0" r="0" t="2010"/>
          <a:stretch/>
        </p:blipFill>
        <p:spPr>
          <a:xfrm>
            <a:off x="227700" y="488675"/>
            <a:ext cx="6045001" cy="416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625" y="1832750"/>
            <a:ext cx="5879724" cy="8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134425" y="4605650"/>
            <a:ext cx="34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개인정보 모두 맞았을 때 실행화면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실행화면</a:t>
            </a:r>
            <a:endParaRPr b="1"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2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50" y="445200"/>
            <a:ext cx="3905075" cy="443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75" y="545551"/>
            <a:ext cx="4291799" cy="423190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65450" y="4929900"/>
            <a:ext cx="32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개인정보 틀렸을 시 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701775" y="4821750"/>
            <a:ext cx="41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개인정보 3회 이상 틀렸을 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