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68" r:id="rId11"/>
    <p:sldId id="269" r:id="rId12"/>
    <p:sldId id="274" r:id="rId13"/>
    <p:sldId id="273" r:id="rId14"/>
    <p:sldId id="270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245"/>
            <a:ext cx="12192000" cy="232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6937" y="440580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18" y="3846339"/>
            <a:ext cx="12227818" cy="2000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3558" y="338467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일정 관리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 결과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김신혁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4920" y="2090172"/>
            <a:ext cx="10402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함수 하나 당 하나의 기능만 하도록 만들자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재활용하기 편하도록 구상을 하고 </a:t>
            </a:r>
            <a:r>
              <a:rPr lang="ko-KR" altLang="en-US" sz="2400" dirty="0" err="1" smtClean="0"/>
              <a:t>헤더파일로</a:t>
            </a:r>
            <a:r>
              <a:rPr lang="ko-KR" altLang="en-US" sz="2400" dirty="0" smtClean="0"/>
              <a:t> 만들어 관리하자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관리자 모드에서 예외 처리를 영리하게 처리하도록 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Window OS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MAC OS </a:t>
            </a:r>
            <a:r>
              <a:rPr lang="ko-KR" altLang="en-US" sz="2400" dirty="0" smtClean="0"/>
              <a:t>환경 차이에서 오는 코드 차이를 잘 구별하자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1598" y="612844"/>
            <a:ext cx="45288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팀 소개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주제 및 선정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Gantt Chart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5. </a:t>
            </a:r>
            <a:r>
              <a:rPr lang="ko-KR" altLang="en-US" sz="2400" dirty="0" smtClean="0"/>
              <a:t>코드 소개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실행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개선점 및 피드백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8. </a:t>
            </a:r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3778" y="6999057"/>
            <a:ext cx="7324441" cy="4616648"/>
            <a:chOff x="1042752" y="4111478"/>
            <a:chExt cx="7324441" cy="4616648"/>
          </a:xfrm>
        </p:grpSpPr>
        <p:sp>
          <p:nvSpPr>
            <p:cNvPr id="8" name="TextBox 7"/>
            <p:cNvSpPr txBox="1"/>
            <p:nvPr/>
          </p:nvSpPr>
          <p:spPr>
            <a:xfrm>
              <a:off x="2679423" y="4111478"/>
              <a:ext cx="405110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프로젝트 기대 효과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marL="457200" indent="-457200">
                <a:buAutoNum type="arabicPeriod"/>
              </a:pP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프로그래밍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시스템 설계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문제 해결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프로젝트 관리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직무 경험 쌓기</a:t>
              </a:r>
              <a:endParaRPr lang="en-US" altLang="ko-KR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2752" y="7158466"/>
              <a:ext cx="7324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400" dirty="0" smtClean="0"/>
                <a:t>데이터 구조를 이해 할 수 있다</a:t>
              </a:r>
              <a:r>
                <a:rPr lang="en-US" altLang="ko-KR" sz="2400" dirty="0" smtClean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파일의 입출력 및 처리를 다룰 수 있다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팀 프로젝트 경험을 살릴 수 있다</a:t>
              </a:r>
              <a:r>
                <a:rPr lang="en-US" altLang="ko-KR" sz="2400" dirty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다양한 작업 환경의 사람들과 협업을 할 수 있다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494</Words>
  <Application>Microsoft Office PowerPoint</Application>
  <PresentationFormat>와이드스크린</PresentationFormat>
  <Paragraphs>123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84</cp:revision>
  <dcterms:created xsi:type="dcterms:W3CDTF">2023-03-09T03:03:44Z</dcterms:created>
  <dcterms:modified xsi:type="dcterms:W3CDTF">2023-03-14T00:49:24Z</dcterms:modified>
</cp:coreProperties>
</file>