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7" r:id="rId7"/>
    <p:sldId id="260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6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7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2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3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9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0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4FCE-2570-4C0C-896F-F83EE0D58D3E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1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입출금 순서도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17" y="602307"/>
            <a:ext cx="4948368" cy="547281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756" y="602307"/>
            <a:ext cx="5281807" cy="547281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031780" y="6229346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&lt; </a:t>
            </a:r>
            <a:r>
              <a:rPr lang="ko-KR" altLang="en-US" sz="2400" dirty="0" smtClean="0"/>
              <a:t>입 금 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641638" y="6215764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&lt; </a:t>
            </a:r>
            <a:r>
              <a:rPr lang="ko-KR" altLang="en-US" sz="2400" dirty="0" smtClean="0"/>
              <a:t>출 금 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입출금 다이어그램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7" y="1010577"/>
            <a:ext cx="5265303" cy="529851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487" y="1010576"/>
            <a:ext cx="5611661" cy="529851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63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입금 코드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25" y="461665"/>
            <a:ext cx="9719397" cy="6248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473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입금 코드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4" y="525779"/>
            <a:ext cx="9650384" cy="60412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337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출금 코드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3" y="461665"/>
            <a:ext cx="9484563" cy="600239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4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출금 코드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" y="461665"/>
            <a:ext cx="9577623" cy="61552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818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입출금 실행 </a:t>
            </a:r>
            <a:r>
              <a:rPr lang="en-US" altLang="ko-KR" sz="2400" dirty="0" smtClean="0"/>
              <a:t>( </a:t>
            </a:r>
            <a:r>
              <a:rPr lang="ko-KR" altLang="en-US" sz="2400" dirty="0" smtClean="0"/>
              <a:t>비밀번호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회 이상 오류 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6" name="그림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8" y="461665"/>
            <a:ext cx="972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입출금 실행 </a:t>
            </a:r>
            <a:r>
              <a:rPr lang="en-US" altLang="ko-KR" sz="2400" dirty="0" smtClean="0"/>
              <a:t>( </a:t>
            </a:r>
            <a:r>
              <a:rPr lang="ko-KR" altLang="en-US" sz="2400" dirty="0" smtClean="0"/>
              <a:t>입 금 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31" y="680460"/>
            <a:ext cx="4133850" cy="41052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866" y="3026420"/>
            <a:ext cx="8258175" cy="1266825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7158182" y="4507345"/>
            <a:ext cx="424873" cy="434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865" y="4999835"/>
            <a:ext cx="8258175" cy="1209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59273" y="3230528"/>
            <a:ext cx="877454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59273" y="5193255"/>
            <a:ext cx="877454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48056" y="1389796"/>
            <a:ext cx="552162" cy="2265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56747" y="3659832"/>
            <a:ext cx="552162" cy="2265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6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입출금 실행 </a:t>
            </a:r>
            <a:r>
              <a:rPr lang="en-US" altLang="ko-KR" sz="2400" dirty="0" smtClean="0"/>
              <a:t>( </a:t>
            </a:r>
            <a:r>
              <a:rPr lang="ko-KR" altLang="en-US" sz="2400" dirty="0"/>
              <a:t>출</a:t>
            </a:r>
            <a:r>
              <a:rPr lang="ko-KR" altLang="en-US" sz="2400" dirty="0" smtClean="0"/>
              <a:t> 금 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7" name="아래쪽 화살표 6"/>
          <p:cNvSpPr/>
          <p:nvPr/>
        </p:nvSpPr>
        <p:spPr>
          <a:xfrm>
            <a:off x="7370618" y="4110182"/>
            <a:ext cx="424873" cy="568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565005"/>
            <a:ext cx="4010025" cy="4619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730" y="3051030"/>
            <a:ext cx="8248650" cy="8572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73134" y="3034144"/>
            <a:ext cx="877454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730" y="5014836"/>
            <a:ext cx="7972425" cy="838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73134" y="4998241"/>
            <a:ext cx="877454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2909454" y="1302327"/>
            <a:ext cx="2530764" cy="753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30990" y="1165286"/>
            <a:ext cx="392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출금 금액이 잔액보다 많은 경우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57292" y="1685359"/>
            <a:ext cx="552162" cy="2265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85002" y="1226709"/>
            <a:ext cx="524452" cy="2265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83699" y="3978426"/>
            <a:ext cx="552162" cy="2265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0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55</Words>
  <Application>Microsoft Office PowerPoint</Application>
  <PresentationFormat>와이드스크린</PresentationFormat>
  <Paragraphs>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22</cp:revision>
  <dcterms:created xsi:type="dcterms:W3CDTF">2023-03-09T03:03:44Z</dcterms:created>
  <dcterms:modified xsi:type="dcterms:W3CDTF">2023-03-17T00:20:33Z</dcterms:modified>
</cp:coreProperties>
</file>