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71" r:id="rId7"/>
    <p:sldId id="270" r:id="rId8"/>
    <p:sldId id="272" r:id="rId9"/>
    <p:sldId id="274" r:id="rId10"/>
    <p:sldId id="273" r:id="rId11"/>
    <p:sldId id="260" r:id="rId12"/>
    <p:sldId id="263" r:id="rId13"/>
    <p:sldId id="267" r:id="rId14"/>
    <p:sldId id="268" r:id="rId15"/>
    <p:sldId id="275" r:id="rId16"/>
    <p:sldId id="261" r:id="rId17"/>
    <p:sldId id="264" r:id="rId18"/>
    <p:sldId id="262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5594-5EA4-41B9-B077-46A0AA60D72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88DC-0132-4F4A-8A3D-B8AD64D9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02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5594-5EA4-41B9-B077-46A0AA60D72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88DC-0132-4F4A-8A3D-B8AD64D9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11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5594-5EA4-41B9-B077-46A0AA60D72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88DC-0132-4F4A-8A3D-B8AD64D9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4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5594-5EA4-41B9-B077-46A0AA60D72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88DC-0132-4F4A-8A3D-B8AD64D9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85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5594-5EA4-41B9-B077-46A0AA60D72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88DC-0132-4F4A-8A3D-B8AD64D9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94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5594-5EA4-41B9-B077-46A0AA60D72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88DC-0132-4F4A-8A3D-B8AD64D9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16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5594-5EA4-41B9-B077-46A0AA60D72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88DC-0132-4F4A-8A3D-B8AD64D9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0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5594-5EA4-41B9-B077-46A0AA60D72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88DC-0132-4F4A-8A3D-B8AD64D9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20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5594-5EA4-41B9-B077-46A0AA60D72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88DC-0132-4F4A-8A3D-B8AD64D9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5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5594-5EA4-41B9-B077-46A0AA60D72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88DC-0132-4F4A-8A3D-B8AD64D9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9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5594-5EA4-41B9-B077-46A0AA60D72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88DC-0132-4F4A-8A3D-B8AD64D9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8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A5594-5EA4-41B9-B077-46A0AA60D72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588DC-0132-4F4A-8A3D-B8AD64D9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96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39091" y="1122363"/>
            <a:ext cx="10457411" cy="2387600"/>
          </a:xfrm>
        </p:spPr>
        <p:txBody>
          <a:bodyPr/>
          <a:lstStyle/>
          <a:p>
            <a:r>
              <a:rPr lang="ko-KR" altLang="en-US" dirty="0" smtClean="0"/>
              <a:t>교통카드 범칙금 공과금 납부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6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작성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Fine,Utilities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6" y="1591455"/>
            <a:ext cx="5343588" cy="4351338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247" y="1485568"/>
            <a:ext cx="5496692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TrafficCard.c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충전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7038"/>
            <a:ext cx="6506483" cy="638264"/>
          </a:xfr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3898"/>
            <a:ext cx="8192643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9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TrafficCard.c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충전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42" y="4412395"/>
            <a:ext cx="6535062" cy="666843"/>
          </a:xfrm>
          <a:prstGeom prst="rect">
            <a:avLst/>
          </a:prstGeom>
        </p:spPr>
      </p:pic>
      <p:pic>
        <p:nvPicPr>
          <p:cNvPr id="8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42" y="2260937"/>
            <a:ext cx="6506483" cy="638264"/>
          </a:xfrm>
        </p:spPr>
      </p:pic>
      <p:sp>
        <p:nvSpPr>
          <p:cNvPr id="9" name="아래쪽 화살표 8"/>
          <p:cNvSpPr/>
          <p:nvPr/>
        </p:nvSpPr>
        <p:spPr>
          <a:xfrm>
            <a:off x="4048298" y="3125585"/>
            <a:ext cx="659475" cy="1022466"/>
          </a:xfrm>
          <a:prstGeom prst="downArrow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85413" y="2443942"/>
            <a:ext cx="673330" cy="18969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TrafficCard.c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4702"/>
            <a:ext cx="8240275" cy="3200847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2357"/>
            <a:ext cx="6535062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1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TrafficCard.c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04" y="2211310"/>
            <a:ext cx="6535062" cy="666843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4048298" y="3125585"/>
            <a:ext cx="659475" cy="1022466"/>
          </a:xfrm>
          <a:prstGeom prst="downArrow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30" y="4327360"/>
            <a:ext cx="6516009" cy="628738"/>
          </a:xfrm>
        </p:spPr>
      </p:pic>
      <p:sp>
        <p:nvSpPr>
          <p:cNvPr id="13" name="직사각형 12"/>
          <p:cNvSpPr/>
          <p:nvPr/>
        </p:nvSpPr>
        <p:spPr>
          <a:xfrm>
            <a:off x="5563985" y="4546883"/>
            <a:ext cx="673330" cy="18969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5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TrafficCard.c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5494"/>
            <a:ext cx="8268854" cy="2876951"/>
          </a:xfrm>
        </p:spPr>
      </p:pic>
    </p:spTree>
    <p:extLst>
      <p:ext uri="{BB962C8B-B14F-4D97-AF65-F5344CB8AC3E}">
        <p14:creationId xmlns:p14="http://schemas.microsoft.com/office/powerpoint/2010/main" val="33971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Utilities.c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1665"/>
            <a:ext cx="8354591" cy="3400900"/>
          </a:xfr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4510"/>
            <a:ext cx="6211167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Utilities.c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9049"/>
            <a:ext cx="6211167" cy="6477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12814"/>
            <a:ext cx="6201640" cy="619211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3217025" y="3341716"/>
            <a:ext cx="798022" cy="1047404"/>
          </a:xfrm>
          <a:prstGeom prst="downArrow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98720" y="4806041"/>
            <a:ext cx="701040" cy="23275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98720" y="2546566"/>
            <a:ext cx="701040" cy="23275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Fine.c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6547"/>
            <a:ext cx="6182588" cy="657317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9719"/>
            <a:ext cx="8316486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Fine.c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6784"/>
            <a:ext cx="6182588" cy="657317"/>
          </a:xfr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18733"/>
            <a:ext cx="6477904" cy="657317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3330977" y="3061810"/>
            <a:ext cx="598517" cy="989214"/>
          </a:xfrm>
          <a:prstGeom prst="downArrow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54384" y="2448907"/>
            <a:ext cx="714895" cy="23275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37018" y="4431013"/>
            <a:ext cx="701040" cy="23275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2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교통카드 기능 다이어그램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1" y="1554480"/>
            <a:ext cx="5947616" cy="5196338"/>
          </a:xfr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6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공과금</a:t>
            </a:r>
            <a:r>
              <a:rPr lang="en-US" altLang="ko-KR" dirty="0" smtClean="0"/>
              <a:t>,</a:t>
            </a:r>
            <a:r>
              <a:rPr lang="ko-KR" altLang="en-US" dirty="0" smtClean="0"/>
              <a:t>범칙금 다이어그램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83" y="2055813"/>
            <a:ext cx="4990993" cy="4351338"/>
          </a:xfrm>
        </p:spPr>
      </p:pic>
    </p:spTree>
    <p:extLst>
      <p:ext uri="{BB962C8B-B14F-4D97-AF65-F5344CB8AC3E}">
        <p14:creationId xmlns:p14="http://schemas.microsoft.com/office/powerpoint/2010/main" val="289100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교통카드 기능 코드 다이어그램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70" y="1690688"/>
            <a:ext cx="6037150" cy="4351338"/>
          </a:xfrm>
        </p:spPr>
      </p:pic>
    </p:spTree>
    <p:extLst>
      <p:ext uri="{BB962C8B-B14F-4D97-AF65-F5344CB8AC3E}">
        <p14:creationId xmlns:p14="http://schemas.microsoft.com/office/powerpoint/2010/main" val="192653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공과금</a:t>
            </a:r>
            <a:r>
              <a:rPr lang="en-US" altLang="ko-KR" dirty="0" smtClean="0"/>
              <a:t>,</a:t>
            </a:r>
            <a:r>
              <a:rPr lang="ko-KR" altLang="en-US" dirty="0" smtClean="0"/>
              <a:t>범칙금 납부 코드 다이어그램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249" y="1587168"/>
            <a:ext cx="5785658" cy="4203034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6" y="1602755"/>
            <a:ext cx="6003197" cy="40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작성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</a:t>
            </a:r>
            <a:r>
              <a:rPr lang="en-US" altLang="ko-KR" dirty="0" smtClean="0"/>
              <a:t>search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6139"/>
            <a:ext cx="10515600" cy="4141176"/>
          </a:xfrm>
        </p:spPr>
      </p:pic>
    </p:spTree>
    <p:extLst>
      <p:ext uri="{BB962C8B-B14F-4D97-AF65-F5344CB8AC3E}">
        <p14:creationId xmlns:p14="http://schemas.microsoft.com/office/powerpoint/2010/main" val="19545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작성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(change)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9" y="1815379"/>
            <a:ext cx="11241341" cy="4028467"/>
          </a:xfr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작성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getTotalLine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4621"/>
            <a:ext cx="5963482" cy="3477110"/>
          </a:xfrm>
        </p:spPr>
      </p:pic>
    </p:spTree>
    <p:extLst>
      <p:ext uri="{BB962C8B-B14F-4D97-AF65-F5344CB8AC3E}">
        <p14:creationId xmlns:p14="http://schemas.microsoft.com/office/powerpoint/2010/main" val="14369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작성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TrafficCard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97" y="1506505"/>
            <a:ext cx="4834763" cy="4804796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57" y="1690688"/>
            <a:ext cx="360095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chemeClr val="accent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84</Words>
  <Application>Microsoft Office PowerPoint</Application>
  <PresentationFormat>와이드스크린</PresentationFormat>
  <Paragraphs>19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Office 테마</vt:lpstr>
      <vt:lpstr>교통카드 범칙금 공과금 납부</vt:lpstr>
      <vt:lpstr>교통카드 기능 다이어그램</vt:lpstr>
      <vt:lpstr>공과금,범칙금 다이어그램</vt:lpstr>
      <vt:lpstr>교통카드 기능 코드 다이어그램</vt:lpstr>
      <vt:lpstr>공과금,범칙금 납부 코드 다이어그램</vt:lpstr>
      <vt:lpstr>코드 작성 결과(search)</vt:lpstr>
      <vt:lpstr>코드 작성 결과(change)</vt:lpstr>
      <vt:lpstr>코드 작성 결과(getTotalLine)</vt:lpstr>
      <vt:lpstr>코드 작성 결과(TrafficCard)</vt:lpstr>
      <vt:lpstr>코드 작성 결과(Fine,Utilities)</vt:lpstr>
      <vt:lpstr>TrafficCard.c 실행(충전)</vt:lpstr>
      <vt:lpstr>TrafficCard.c 실행(충전)</vt:lpstr>
      <vt:lpstr>TrafficCard.c 실행(환불)</vt:lpstr>
      <vt:lpstr>TrafficCard.c 실행(환불)</vt:lpstr>
      <vt:lpstr>TrafficCard.c 실행(취소)</vt:lpstr>
      <vt:lpstr>Utilities.c 실행</vt:lpstr>
      <vt:lpstr>Utilities.c 실행</vt:lpstr>
      <vt:lpstr>Fine.c 실행</vt:lpstr>
      <vt:lpstr>Fine.c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14</cp:revision>
  <dcterms:created xsi:type="dcterms:W3CDTF">2023-03-09T04:42:00Z</dcterms:created>
  <dcterms:modified xsi:type="dcterms:W3CDTF">2023-03-14T06:13:18Z</dcterms:modified>
</cp:coreProperties>
</file>