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0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2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0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9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1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9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8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6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6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2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64" y="1630680"/>
            <a:ext cx="3486912" cy="34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5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22" y="0"/>
            <a:ext cx="6124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8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t="27200"/>
          <a:stretch/>
        </p:blipFill>
        <p:spPr>
          <a:xfrm>
            <a:off x="2871216" y="969264"/>
            <a:ext cx="6407263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97" y="0"/>
            <a:ext cx="5079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2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99" y="0"/>
            <a:ext cx="652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6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1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8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</cp:revision>
  <dcterms:created xsi:type="dcterms:W3CDTF">2023-03-16T02:16:43Z</dcterms:created>
  <dcterms:modified xsi:type="dcterms:W3CDTF">2023-03-16T02:17:03Z</dcterms:modified>
</cp:coreProperties>
</file>