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4" r:id="rId9"/>
    <p:sldId id="273" r:id="rId10"/>
    <p:sldId id="275" r:id="rId11"/>
    <p:sldId id="27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8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6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0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5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31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9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65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23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02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97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1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7381-BD94-423B-B33F-F16E42E4950E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6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 smtClean="0"/>
                  <a:t>데이터 전체 조회</a:t>
                </a:r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 smtClean="0"/>
                  <a:t>계좌 </a:t>
                </a:r>
                <a:r>
                  <a:rPr lang="ko-KR" altLang="en-US" dirty="0"/>
                  <a:t>개설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공과금 부여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범칙금 부여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교통카드 발급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계좌 해지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기능 대기 화면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1175225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r>
                  <a:rPr lang="ko-KR" altLang="en-US" dirty="0"/>
                  <a:t>계좌 개설에 성공하였습니다</a:t>
                </a:r>
                <a:r>
                  <a:rPr lang="en-US" altLang="ko-KR" dirty="0"/>
                  <a:t>.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 err="1"/>
                  <a:t>은행명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Bank 01</a:t>
                </a:r>
              </a:p>
              <a:p>
                <a:pPr algn="ctr"/>
                <a:r>
                  <a:rPr lang="ko-KR" altLang="en-US" dirty="0"/>
                  <a:t>고객명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김철수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카드번호 </a:t>
                </a:r>
                <a:r>
                  <a:rPr lang="en-US" altLang="ko-KR" dirty="0"/>
                  <a:t>: 1234 1234 1234 1234</a:t>
                </a:r>
              </a:p>
              <a:p>
                <a:pPr algn="ctr"/>
                <a:r>
                  <a:rPr lang="ko-KR" altLang="en-US" dirty="0"/>
                  <a:t>계좌번호 </a:t>
                </a:r>
                <a:r>
                  <a:rPr lang="en-US" altLang="ko-KR" dirty="0"/>
                  <a:t>: 1234 1234 1234 1234 12</a:t>
                </a:r>
              </a:p>
              <a:p>
                <a:pPr algn="ctr"/>
                <a:r>
                  <a:rPr lang="ko-KR" altLang="en-US" dirty="0"/>
                  <a:t>계좌 잔액 </a:t>
                </a:r>
                <a:r>
                  <a:rPr lang="en-US" altLang="ko-KR" dirty="0"/>
                  <a:t>: 50,000\</a:t>
                </a:r>
              </a:p>
              <a:p>
                <a:pPr algn="ctr"/>
                <a:r>
                  <a:rPr lang="ko-KR" altLang="en-US" dirty="0"/>
                  <a:t>계좌 비밀번호 </a:t>
                </a:r>
                <a:r>
                  <a:rPr lang="en-US" altLang="ko-KR" dirty="0"/>
                  <a:t>: 1111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잠시 후 메인 화면으로 돌아갑니다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계좌 개설 성공 화면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162949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r>
                  <a:rPr lang="ko-KR" altLang="en-US" dirty="0"/>
                  <a:t>계좌 개설에 실패하였습니다</a:t>
                </a:r>
                <a:r>
                  <a:rPr lang="en-US" altLang="ko-KR" dirty="0"/>
                  <a:t>.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실패 요인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계좌번호 중복 설정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잠시 후 메인 화면으로 돌아갑니다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계좌 개설 실패 화면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60246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데이터 전체 조회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계좌 개설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공과금 부여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범칙금 부여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교통카드 발급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계좌 해지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605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기능 대기 화면 커서 구성</a:t>
            </a:r>
            <a:r>
              <a:rPr lang="en-US" altLang="ko-KR" dirty="0"/>
              <a:t>(</a:t>
            </a:r>
            <a:r>
              <a:rPr lang="ko-KR" altLang="en-US" dirty="0"/>
              <a:t>현재 교통카드 발급 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20574D-DDF7-9B67-AFD6-911DFAB25E9A}"/>
              </a:ext>
            </a:extLst>
          </p:cNvPr>
          <p:cNvSpPr txBox="1"/>
          <p:nvPr/>
        </p:nvSpPr>
        <p:spPr>
          <a:xfrm>
            <a:off x="767552" y="3847679"/>
            <a:ext cx="662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      </a:t>
            </a:r>
            <a:r>
              <a:rPr lang="en-US" altLang="ko-KR" dirty="0">
                <a:solidFill>
                  <a:schemeClr val="bg1"/>
                </a:solidFill>
              </a:rPr>
              <a:t>                                              &lt; </a:t>
            </a:r>
            <a:r>
              <a:rPr lang="ko-KR" altLang="en-US" dirty="0">
                <a:solidFill>
                  <a:schemeClr val="bg1"/>
                </a:solidFill>
              </a:rPr>
              <a:t>교통카드 발급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735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r>
                  <a:rPr lang="ko-KR" altLang="en-US" dirty="0" err="1"/>
                  <a:t>은행명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Bank 01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408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계좌 개설 선택 화면 </a:t>
            </a:r>
            <a:r>
              <a:rPr lang="en-US" altLang="ko-KR" dirty="0"/>
              <a:t>1 – </a:t>
            </a:r>
            <a:r>
              <a:rPr lang="ko-KR" altLang="en-US" dirty="0" err="1"/>
              <a:t>은행명</a:t>
            </a:r>
            <a:r>
              <a:rPr lang="ko-KR" altLang="en-US" dirty="0"/>
              <a:t> 입력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337888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r>
                  <a:rPr lang="ko-KR" altLang="en-US" dirty="0" err="1"/>
                  <a:t>은행명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Bank 01</a:t>
                </a:r>
              </a:p>
              <a:p>
                <a:pPr algn="ctr"/>
                <a:r>
                  <a:rPr lang="ko-KR" altLang="en-US" dirty="0"/>
                  <a:t>고객명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김철수</a:t>
                </a:r>
                <a:endParaRPr lang="en-US" altLang="ko-KR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계좌 개설 선택 화면 </a:t>
            </a:r>
            <a:r>
              <a:rPr lang="en-US" altLang="ko-KR" dirty="0"/>
              <a:t>2 – </a:t>
            </a:r>
            <a:r>
              <a:rPr lang="ko-KR" altLang="en-US" dirty="0"/>
              <a:t>고객명 입력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48437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r>
                  <a:rPr lang="ko-KR" altLang="en-US" dirty="0" err="1"/>
                  <a:t>은행명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Bank 01</a:t>
                </a:r>
              </a:p>
              <a:p>
                <a:pPr algn="ctr"/>
                <a:r>
                  <a:rPr lang="ko-KR" altLang="en-US" dirty="0"/>
                  <a:t>고객명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김철수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카드번호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1234 1234 1234 1234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420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계좌 개설 선택 화면 </a:t>
            </a:r>
            <a:r>
              <a:rPr lang="en-US" altLang="ko-KR" dirty="0"/>
              <a:t>3- </a:t>
            </a:r>
            <a:r>
              <a:rPr lang="ko-KR" altLang="en-US" dirty="0"/>
              <a:t>카드 번호 입력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203485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r>
                  <a:rPr lang="ko-KR" altLang="en-US" dirty="0" err="1"/>
                  <a:t>은행명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Bank 01</a:t>
                </a:r>
              </a:p>
              <a:p>
                <a:pPr algn="ctr"/>
                <a:r>
                  <a:rPr lang="ko-KR" altLang="en-US" dirty="0"/>
                  <a:t>고객명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김철수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카드번호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1234 1234 1234 1234</a:t>
                </a:r>
              </a:p>
              <a:p>
                <a:pPr algn="ctr"/>
                <a:r>
                  <a:rPr lang="ko-KR" altLang="en-US" dirty="0"/>
                  <a:t>계좌번호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1234 1234 1234 1234 12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계좌 개설 선택 화면 </a:t>
            </a:r>
            <a:r>
              <a:rPr lang="en-US" altLang="ko-KR" dirty="0"/>
              <a:t>4 – </a:t>
            </a:r>
            <a:r>
              <a:rPr lang="ko-KR" altLang="en-US" dirty="0"/>
              <a:t>계좌번호 입력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189608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r>
                  <a:rPr lang="ko-KR" altLang="en-US" dirty="0" err="1"/>
                  <a:t>은행명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Bank 01</a:t>
                </a:r>
              </a:p>
              <a:p>
                <a:pPr algn="ctr"/>
                <a:r>
                  <a:rPr lang="ko-KR" altLang="en-US" dirty="0"/>
                  <a:t>고객명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김철수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카드번호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1234 1234 1234 1234</a:t>
                </a:r>
              </a:p>
              <a:p>
                <a:pPr algn="ctr"/>
                <a:r>
                  <a:rPr lang="ko-KR" altLang="en-US" dirty="0"/>
                  <a:t>계좌번호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1234 1234 1234 1234 12</a:t>
                </a:r>
              </a:p>
              <a:p>
                <a:pPr algn="ctr"/>
                <a:r>
                  <a:rPr lang="ko-KR" altLang="en-US" dirty="0"/>
                  <a:t>계좌 잔액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50,000\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420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계좌 개설 선택 화면 </a:t>
            </a:r>
            <a:r>
              <a:rPr lang="en-US" altLang="ko-KR" dirty="0"/>
              <a:t>5- </a:t>
            </a:r>
            <a:r>
              <a:rPr lang="ko-KR" altLang="en-US" dirty="0"/>
              <a:t>계좌 잔액 입력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350983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r>
                  <a:rPr lang="ko-KR" altLang="en-US" dirty="0" err="1"/>
                  <a:t>은행명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Bank 01</a:t>
                </a:r>
              </a:p>
              <a:p>
                <a:pPr algn="ctr"/>
                <a:r>
                  <a:rPr lang="ko-KR" altLang="en-US" dirty="0"/>
                  <a:t>고객명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김철수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카드번호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1234 1234 1234 1234</a:t>
                </a:r>
              </a:p>
              <a:p>
                <a:pPr algn="ctr"/>
                <a:r>
                  <a:rPr lang="ko-KR" altLang="en-US" dirty="0"/>
                  <a:t>계좌번호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1234 1234 1234 1234 12</a:t>
                </a:r>
              </a:p>
              <a:p>
                <a:pPr algn="ctr"/>
                <a:r>
                  <a:rPr lang="ko-KR" altLang="en-US" dirty="0"/>
                  <a:t>계좌 잔액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50,000\</a:t>
                </a:r>
              </a:p>
              <a:p>
                <a:pPr algn="ctr"/>
                <a:r>
                  <a:rPr lang="ko-KR" altLang="en-US" dirty="0"/>
                  <a:t>계좌 비밀번호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1111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477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계좌 개설 선택 화면 </a:t>
            </a:r>
            <a:r>
              <a:rPr lang="en-US" altLang="ko-KR" dirty="0"/>
              <a:t>6 – </a:t>
            </a:r>
            <a:r>
              <a:rPr lang="ko-KR" altLang="en-US" dirty="0"/>
              <a:t>계좌 비밀번호 설정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426233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r>
                  <a:rPr lang="ko-KR" altLang="en-US" dirty="0" err="1"/>
                  <a:t>은행명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Bank 01</a:t>
                </a:r>
              </a:p>
              <a:p>
                <a:pPr algn="ctr"/>
                <a:r>
                  <a:rPr lang="ko-KR" altLang="en-US" dirty="0"/>
                  <a:t>고객명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김철수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카드번호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1234 1234 1234 1234</a:t>
                </a:r>
              </a:p>
              <a:p>
                <a:pPr algn="ctr"/>
                <a:r>
                  <a:rPr lang="ko-KR" altLang="en-US" dirty="0"/>
                  <a:t>계좌번호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1234 1234 1234 1234 12</a:t>
                </a:r>
              </a:p>
              <a:p>
                <a:pPr algn="ctr"/>
                <a:r>
                  <a:rPr lang="ko-KR" altLang="en-US" dirty="0"/>
                  <a:t>계좌 잔액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50,000\</a:t>
                </a:r>
              </a:p>
              <a:p>
                <a:pPr algn="ctr"/>
                <a:r>
                  <a:rPr lang="ko-KR" altLang="en-US" dirty="0"/>
                  <a:t>계좌 비밀번호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1111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계좌 개설 하시겠습니까</a:t>
                </a:r>
                <a:r>
                  <a:rPr lang="en-US" altLang="ko-KR" dirty="0"/>
                  <a:t>? [</a:t>
                </a:r>
                <a:r>
                  <a:rPr lang="ko-KR" altLang="en-US" dirty="0"/>
                  <a:t>예</a:t>
                </a:r>
                <a:r>
                  <a:rPr lang="en-US" altLang="ko-KR" dirty="0"/>
                  <a:t>/</a:t>
                </a:r>
                <a:r>
                  <a:rPr lang="ko-KR" altLang="en-US" dirty="0" err="1"/>
                  <a:t>아니오</a:t>
                </a:r>
                <a:r>
                  <a:rPr lang="en-US" altLang="ko-KR" dirty="0"/>
                  <a:t>]</a:t>
                </a:r>
              </a:p>
              <a:p>
                <a:pPr algn="ctr"/>
                <a:r>
                  <a:rPr lang="ko-KR" altLang="en-US" dirty="0"/>
                  <a:t>예</a:t>
                </a:r>
                <a:endParaRPr lang="en-US" altLang="ko-KR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계좌 개설 선택 화면 </a:t>
            </a:r>
            <a:r>
              <a:rPr lang="en-US" altLang="ko-KR" dirty="0"/>
              <a:t>7 – </a:t>
            </a:r>
            <a:r>
              <a:rPr lang="ko-KR" altLang="en-US" dirty="0"/>
              <a:t>계좌 개설 확인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5764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299</Words>
  <Application>Microsoft Office PowerPoint</Application>
  <PresentationFormat>와이드스크린</PresentationFormat>
  <Paragraphs>131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34</cp:revision>
  <dcterms:created xsi:type="dcterms:W3CDTF">2023-03-03T05:10:36Z</dcterms:created>
  <dcterms:modified xsi:type="dcterms:W3CDTF">2023-03-06T06:09:07Z</dcterms:modified>
</cp:coreProperties>
</file>