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7" r:id="rId8"/>
    <p:sldId id="260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입출금 </a:t>
            </a:r>
            <a:r>
              <a:rPr lang="ko-KR" altLang="en-US" sz="2400" dirty="0" smtClean="0"/>
              <a:t>순서도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602307"/>
            <a:ext cx="4948368" cy="54728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56" y="602307"/>
            <a:ext cx="5281807" cy="54728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031780" y="6229346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 </a:t>
            </a:r>
            <a:r>
              <a:rPr lang="ko-KR" altLang="en-US" sz="2400" dirty="0" smtClean="0"/>
              <a:t>입 금 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41638" y="621576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 </a:t>
            </a:r>
            <a:r>
              <a:rPr lang="ko-KR" altLang="en-US" sz="2400" dirty="0" smtClean="0"/>
              <a:t>출 금 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/>
              <a:t>출</a:t>
            </a:r>
            <a:r>
              <a:rPr lang="ko-KR" altLang="en-US" sz="2400" dirty="0" smtClean="0"/>
              <a:t> 금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아래쪽 화살표 6"/>
          <p:cNvSpPr/>
          <p:nvPr/>
        </p:nvSpPr>
        <p:spPr>
          <a:xfrm>
            <a:off x="7370618" y="4110182"/>
            <a:ext cx="424873" cy="56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65005"/>
            <a:ext cx="4010025" cy="461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30" y="3051030"/>
            <a:ext cx="8248650" cy="857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73134" y="3034144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730" y="5014836"/>
            <a:ext cx="7972425" cy="838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73134" y="4998241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2909454" y="1302327"/>
            <a:ext cx="2530764" cy="753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30990" y="1165286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출금 금액이 잔액보다 많은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292" y="1685359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5002" y="1226709"/>
            <a:ext cx="52445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83699" y="3978426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입출금 다이어그램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7" y="1010577"/>
            <a:ext cx="5265303" cy="52985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87" y="1010576"/>
            <a:ext cx="5611661" cy="52985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6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입금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1" y="461665"/>
            <a:ext cx="10190314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입금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3" y="705581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입금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1" y="461665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출금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3" y="461666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출금 </a:t>
            </a:r>
            <a:r>
              <a:rPr lang="ko-KR" altLang="en-US" sz="2400" dirty="0" smtClean="0"/>
              <a:t>코드</a:t>
            </a:r>
            <a:endParaRPr lang="ko-KR" altLang="en-US" sz="24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" y="461665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비밀번호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 이상 오류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8" y="461665"/>
            <a:ext cx="97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계좌 </a:t>
            </a:r>
            <a:r>
              <a:rPr lang="ko-KR" altLang="en-US" sz="2400" dirty="0" smtClean="0"/>
              <a:t>입출금 실행 </a:t>
            </a:r>
            <a:r>
              <a:rPr lang="en-US" altLang="ko-KR" sz="2400" dirty="0" smtClean="0"/>
              <a:t>( </a:t>
            </a:r>
            <a:r>
              <a:rPr lang="ko-KR" altLang="en-US" sz="2400" dirty="0" smtClean="0"/>
              <a:t>입 금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1" y="680460"/>
            <a:ext cx="4133850" cy="41052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66" y="3026420"/>
            <a:ext cx="8258175" cy="12668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7158182" y="4507345"/>
            <a:ext cx="424873" cy="434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865" y="4999835"/>
            <a:ext cx="8258175" cy="1209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59273" y="3230528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9273" y="5193255"/>
            <a:ext cx="877454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056" y="1389796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6747" y="3659832"/>
            <a:ext cx="552162" cy="226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6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21</cp:revision>
  <dcterms:created xsi:type="dcterms:W3CDTF">2023-03-09T03:03:44Z</dcterms:created>
  <dcterms:modified xsi:type="dcterms:W3CDTF">2023-03-14T02:47:37Z</dcterms:modified>
</cp:coreProperties>
</file>