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FCE-2570-4C0C-896F-F83EE0D58D3E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969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FCE-2570-4C0C-896F-F83EE0D58D3E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58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FCE-2570-4C0C-896F-F83EE0D58D3E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27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FCE-2570-4C0C-896F-F83EE0D58D3E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920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FCE-2570-4C0C-896F-F83EE0D58D3E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75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FCE-2570-4C0C-896F-F83EE0D58D3E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4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FCE-2570-4C0C-896F-F83EE0D58D3E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63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FCE-2570-4C0C-896F-F83EE0D58D3E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19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FCE-2570-4C0C-896F-F83EE0D58D3E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151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FCE-2570-4C0C-896F-F83EE0D58D3E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307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FCE-2570-4C0C-896F-F83EE0D58D3E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8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C4FCE-2570-4C0C-896F-F83EE0D58D3E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810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33"/>
          <a:stretch/>
        </p:blipFill>
        <p:spPr>
          <a:xfrm>
            <a:off x="1576383" y="573578"/>
            <a:ext cx="4400467" cy="584443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88"/>
          <a:stretch/>
        </p:blipFill>
        <p:spPr>
          <a:xfrm>
            <a:off x="5976851" y="573578"/>
            <a:ext cx="3862304" cy="58491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0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계좌 개설 순서도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56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3698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계좌 개설 코드 실행 결과</a:t>
            </a:r>
            <a:endParaRPr lang="ko-KR" altLang="en-US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49877" b="39474"/>
          <a:stretch/>
        </p:blipFill>
        <p:spPr>
          <a:xfrm>
            <a:off x="2837411" y="1469082"/>
            <a:ext cx="6874933" cy="4381500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1948977" y="5486400"/>
            <a:ext cx="988187" cy="157942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75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계좌 개설 코드</a:t>
            </a:r>
            <a:endParaRPr lang="ko-KR" altLang="en-US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862" y="1471612"/>
            <a:ext cx="67722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31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계좌 개설 코드</a:t>
            </a:r>
            <a:endParaRPr lang="ko-KR" altLang="en-US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57" y="1058188"/>
            <a:ext cx="5579150" cy="32250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58188"/>
            <a:ext cx="5961114" cy="474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734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계좌 개설 코드</a:t>
            </a:r>
            <a:endParaRPr lang="ko-KR" altLang="en-US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57" y="1058188"/>
            <a:ext cx="5579150" cy="322507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58188"/>
            <a:ext cx="28194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58188"/>
            <a:ext cx="6762750" cy="22002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계좌 개설 코드</a:t>
            </a:r>
            <a:endParaRPr lang="ko-KR" altLang="en-US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57" y="1058188"/>
            <a:ext cx="5579150" cy="322507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258463"/>
            <a:ext cx="44577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70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58188"/>
            <a:ext cx="11820525" cy="58578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계좌 개설 코드</a:t>
            </a:r>
            <a:endParaRPr lang="ko-KR" altLang="en-US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57" y="1058188"/>
            <a:ext cx="5579150" cy="322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66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58188"/>
            <a:ext cx="7277100" cy="706755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계좌 개설 코드</a:t>
            </a:r>
            <a:endParaRPr lang="ko-KR" altLang="en-US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57" y="1058188"/>
            <a:ext cx="5579150" cy="322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86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58188"/>
            <a:ext cx="8639175" cy="68675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계좌 개설 코드</a:t>
            </a:r>
            <a:endParaRPr lang="ko-KR" altLang="en-US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57" y="1058188"/>
            <a:ext cx="5579150" cy="322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4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3698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계좌 개설 코드 실행 결과</a:t>
            </a:r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5183"/>
          <a:stretch/>
        </p:blipFill>
        <p:spPr>
          <a:xfrm>
            <a:off x="1433512" y="535008"/>
            <a:ext cx="9324975" cy="624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1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34</Words>
  <Application>Microsoft Office PowerPoint</Application>
  <PresentationFormat>와이드스크린</PresentationFormat>
  <Paragraphs>10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</dc:creator>
  <cp:lastModifiedBy>KB</cp:lastModifiedBy>
  <cp:revision>14</cp:revision>
  <dcterms:created xsi:type="dcterms:W3CDTF">2023-03-09T03:03:44Z</dcterms:created>
  <dcterms:modified xsi:type="dcterms:W3CDTF">2023-03-09T03:25:50Z</dcterms:modified>
</cp:coreProperties>
</file>