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5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2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7381-BD94-423B-B33F-F16E42E4950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조  회 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입  금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출  금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이  체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납  부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부가서비스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대기 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조  회 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입  금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출  금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이  체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납  부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부가서비스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5261956" y="4389120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 </a:t>
            </a:r>
            <a:r>
              <a:rPr lang="ko-KR" altLang="en-US" dirty="0" smtClean="0">
                <a:solidFill>
                  <a:schemeClr val="bg1"/>
                </a:solidFill>
              </a:rPr>
              <a:t>부가서비스 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3409" y="6205756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대기 화면 커서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부가서비스 선택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09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계좌번호 열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123 456 789 123 45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화면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고객의 계좌번호 입력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45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계좌번호 열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123 456 789 123 45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 비밀번호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****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화면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고객의 계좌 비밀번호 입력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1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계좌번호 열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123 456 789 123 45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 비밀번호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****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송금하실 금액을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50,000\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화면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이체 금액 입력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84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계좌번호 열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123 456 789 123 45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 비밀번호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****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송금하실 금액을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50,000\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이체 받을 계좌의 계좌번호 열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123 123 123 123 12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화면 </a:t>
            </a:r>
            <a:r>
              <a:rPr lang="en-US" altLang="ko-KR" dirty="0" smtClean="0"/>
              <a:t>4 – </a:t>
            </a:r>
            <a:r>
              <a:rPr lang="ko-KR" altLang="en-US" dirty="0" smtClean="0"/>
              <a:t>이체 받을 계좌의 계좌번호 입력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3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계좌번호 열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123 456 789 123 45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고객님의 계좌 비밀번호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****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송금하실 금액을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50,000\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이체 받을 계좌의 계좌번호 열 네 자리를 입력하세요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123 123 123 123 12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이체 받으시는 분의 성함은 </a:t>
                </a:r>
                <a:r>
                  <a:rPr lang="en-US" altLang="ko-KR" dirty="0" smtClean="0"/>
                  <a:t>“&amp;&amp;&amp;”</a:t>
                </a:r>
                <a:r>
                  <a:rPr lang="ko-KR" altLang="en-US" dirty="0" smtClean="0"/>
                  <a:t>이 맞습니까</a:t>
                </a:r>
                <a:r>
                  <a:rPr lang="en-US" altLang="ko-KR" dirty="0" smtClean="0"/>
                  <a:t>? [</a:t>
                </a:r>
                <a:r>
                  <a:rPr lang="ko-KR" altLang="en-US" dirty="0" smtClean="0"/>
                  <a:t>네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아니오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/>
                  <a:t>네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화면 </a:t>
            </a:r>
            <a:r>
              <a:rPr lang="en-US" altLang="ko-KR" dirty="0" smtClean="0"/>
              <a:t>5 – </a:t>
            </a:r>
            <a:r>
              <a:rPr lang="ko-KR" altLang="en-US" dirty="0" smtClean="0"/>
              <a:t>이체 받는 사람 확인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0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smtClean="0"/>
                  <a:t>송금이 되었습니다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송금 수수료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0\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초 후 메인화면으로 돌아갑니다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화면 </a:t>
            </a:r>
            <a:r>
              <a:rPr lang="en-US" altLang="ko-KR" dirty="0" smtClean="0"/>
              <a:t>6 – </a:t>
            </a:r>
            <a:r>
              <a:rPr lang="ko-KR" altLang="en-US" dirty="0" smtClean="0"/>
              <a:t>이체 성공 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01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smtClean="0"/>
                  <a:t>송금에 실패하였습니다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실패 원인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잔액 부족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초 후 메인화면으로 돌아갑니다</a:t>
                </a:r>
                <a:endParaRPr lang="en-US" altLang="ko-KR" dirty="0" smtClean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화면 </a:t>
            </a:r>
            <a:r>
              <a:rPr lang="en-US" altLang="ko-KR" dirty="0" smtClean="0"/>
              <a:t>7 – </a:t>
            </a:r>
            <a:r>
              <a:rPr lang="ko-KR" altLang="en-US" dirty="0" smtClean="0"/>
              <a:t>이체 실패 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8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270</Words>
  <Application>Microsoft Office PowerPoint</Application>
  <PresentationFormat>와이드스크린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10</cp:revision>
  <dcterms:created xsi:type="dcterms:W3CDTF">2023-03-03T05:10:36Z</dcterms:created>
  <dcterms:modified xsi:type="dcterms:W3CDTF">2023-03-03T05:32:56Z</dcterms:modified>
</cp:coreProperties>
</file>