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7" r:id="rId5"/>
    <p:sldId id="278" r:id="rId6"/>
    <p:sldId id="279" r:id="rId7"/>
    <p:sldId id="280" r:id="rId8"/>
    <p:sldId id="281" r:id="rId9"/>
    <p:sldId id="284" r:id="rId10"/>
    <p:sldId id="268" r:id="rId11"/>
    <p:sldId id="282" r:id="rId12"/>
    <p:sldId id="269" r:id="rId13"/>
    <p:sldId id="274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443663" cy="6858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425" y="1140880"/>
            <a:ext cx="321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</a:t>
            </a:r>
            <a:r>
              <a:rPr lang="ko-KR" altLang="en-US" sz="3200" dirty="0" smtClean="0"/>
              <a:t>언어를 활용한</a:t>
            </a:r>
            <a:endParaRPr lang="en-US" altLang="ko-KR" sz="3200" dirty="0" smtClean="0"/>
          </a:p>
          <a:p>
            <a:r>
              <a:rPr lang="en-US" altLang="ko-KR" sz="3200" dirty="0" smtClean="0"/>
              <a:t>ATM</a:t>
            </a:r>
            <a:r>
              <a:rPr lang="ko-KR" altLang="en-US" sz="3200" dirty="0" smtClean="0"/>
              <a:t>시스템 구현</a:t>
            </a:r>
            <a:endParaRPr lang="en-US" altLang="ko-KR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3248" y="3358978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안효정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장대건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847725"/>
            <a:ext cx="10125075" cy="516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02" y="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수행절차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6937" y="1005846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Gantt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3558" y="3949941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일정 관리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511"/>
            <a:ext cx="12192000" cy="23329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411606"/>
            <a:ext cx="12192000" cy="1959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502" y="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수행절차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57162"/>
            <a:ext cx="7458075" cy="654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02" y="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수행절차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57262"/>
            <a:ext cx="7448550" cy="494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02" y="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수행절차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1141" y="3198167"/>
            <a:ext cx="4589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개인 코드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개인 </a:t>
            </a:r>
            <a:r>
              <a:rPr lang="ko-KR" altLang="en-US" sz="2400" dirty="0" smtClean="0"/>
              <a:t>제출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합칠 예정입니다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02" y="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수행절차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수행결과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5200" y="1237373"/>
            <a:ext cx="8061600" cy="43832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주소 또는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편집한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888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자체 </a:t>
            </a:r>
            <a:r>
              <a:rPr lang="ko-KR" altLang="en-US" sz="2400" dirty="0" err="1">
                <a:solidFill>
                  <a:srgbClr val="FF0000"/>
                </a:solidFill>
              </a:rPr>
              <a:t>평가의견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129" y="2090172"/>
            <a:ext cx="1123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데이터 위조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탈취에 취약하다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파일을 사용하므로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형식의 단점을 공유한다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실수로 데이터를 잘못 지우는 경우를 대비해 주기적으로 손수 백업해야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95890" y="3198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17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78222" y="1720840"/>
            <a:ext cx="34355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프로젝트 개요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팀 구성원 역할 소개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수행절차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프로젝트 </a:t>
            </a:r>
            <a:r>
              <a:rPr lang="ko-KR" altLang="en-US" sz="2400" dirty="0" err="1">
                <a:solidFill>
                  <a:srgbClr val="FF0000"/>
                </a:solidFill>
              </a:rPr>
              <a:t>수행결과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자체 </a:t>
            </a:r>
            <a:r>
              <a:rPr lang="ko-KR" altLang="en-US" sz="2400" dirty="0" err="1">
                <a:solidFill>
                  <a:srgbClr val="FF0000"/>
                </a:solidFill>
              </a:rPr>
              <a:t>평가의견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개요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110" y="2090172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CLI </a:t>
            </a:r>
            <a:r>
              <a:rPr lang="ko-KR" altLang="en-US" sz="2400" dirty="0" smtClean="0"/>
              <a:t>기반 설계 프로젝트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</a:t>
            </a:r>
            <a:r>
              <a:rPr lang="ko-KR" altLang="en-US" sz="2400" dirty="0" smtClean="0"/>
              <a:t>언어로 시스템을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33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5064" y="2090172"/>
            <a:ext cx="63818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 요구사항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구조체를 이해할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함수를 정의하고 배포하는 방법을 익힌다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활용할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적합한 모델로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시스템을 골랐다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개요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8840" y="2090172"/>
            <a:ext cx="3634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프로그래밍 능력 향상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1025" y="3659832"/>
            <a:ext cx="940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 구조를 이해할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팀원들과의 협업을 통해 코드 리뷰 및 디버깅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형상 관리 도구 등</a:t>
            </a:r>
            <a:endParaRPr lang="en-US" altLang="ko-KR" sz="2400" dirty="0"/>
          </a:p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프로그래밍에 필요한 기술도 배울 수 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개요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2046" y="2090172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시스템 설계 능력 향상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3422" y="3659832"/>
            <a:ext cx="10625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ATM </a:t>
            </a:r>
            <a:r>
              <a:rPr lang="ko-KR" altLang="en-US" sz="2400" dirty="0" smtClean="0"/>
              <a:t>시스템은 여러 가지 기능이 복잡하게 연결되어 있는 시스템으로 이를</a:t>
            </a:r>
            <a:endParaRPr lang="en-US" altLang="ko-KR" sz="2400" dirty="0" smtClean="0"/>
          </a:p>
          <a:p>
            <a:r>
              <a:rPr lang="ko-KR" altLang="en-US" sz="2400" dirty="0" smtClean="0"/>
              <a:t>설계하는 과정에서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시스템의 문제 발견 및 시스템 문제 해결 능력 향상</a:t>
            </a:r>
            <a:endParaRPr lang="en-US" altLang="ko-KR" sz="2400" dirty="0" smtClean="0"/>
          </a:p>
          <a:p>
            <a:r>
              <a:rPr lang="ko-KR" altLang="en-US" sz="2400" dirty="0" smtClean="0"/>
              <a:t>을 기대할 수 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</a:t>
            </a:r>
            <a:r>
              <a:rPr lang="ko-KR" altLang="en-US" sz="2400" dirty="0"/>
              <a:t> 개요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51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7387" y="2090172"/>
            <a:ext cx="3477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문제 해결 능력 향상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3831" y="3659832"/>
            <a:ext cx="1068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프로젝트를 진행하면서 예상치 못한 문제가 발생할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문제를</a:t>
            </a:r>
            <a:endParaRPr lang="en-US" altLang="ko-KR" sz="2400" dirty="0" smtClean="0"/>
          </a:p>
          <a:p>
            <a:r>
              <a:rPr lang="ko-KR" altLang="en-US" sz="2400" dirty="0" smtClean="0"/>
              <a:t>해결하는 </a:t>
            </a:r>
            <a:r>
              <a:rPr lang="ko-KR" altLang="en-US" sz="2400" smtClean="0"/>
              <a:t>과정에서 프로젝트 문제 </a:t>
            </a:r>
            <a:r>
              <a:rPr lang="ko-KR" altLang="en-US" sz="2400" dirty="0" smtClean="0"/>
              <a:t>해결 능력의 향상을 기대할 수 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개요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8158" y="2090172"/>
            <a:ext cx="3935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관리 능력 향상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7664" y="3659832"/>
            <a:ext cx="1171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프로젝트를 원활히 진행하기 위해 여러 단계로 나누어 구현해야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과정에서</a:t>
            </a:r>
            <a:endParaRPr lang="en-US" altLang="ko-KR" sz="2400" dirty="0" smtClean="0"/>
          </a:p>
          <a:p>
            <a:r>
              <a:rPr lang="ko-KR" altLang="en-US" sz="2400" dirty="0" smtClean="0"/>
              <a:t>일정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역할 분담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의사 결정 등 프로젝트 관리 능력이 향상된다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프로젝트 개요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팀 구성원 역할 소개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4189" y="1684418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팀장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4653" y="1684420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42155" y="1684417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오류 검사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5679" y="1684416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안효정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계좌 조회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846143" y="1684416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장대건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자료 조사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입금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메인메뉴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오류 검사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560683" y="1684416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최은지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자료 조사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상품권거래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발표자료 제작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44746" y="1684417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팀장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45210" y="1684419"/>
            <a:ext cx="1700464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당행 이체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타행 이체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52712" y="1684416"/>
            <a:ext cx="1875372" cy="3818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공과금 납부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범칙금 납부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교통카드서비스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오류 검사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65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356</Words>
  <Application>Microsoft Office PowerPoint</Application>
  <PresentationFormat>와이드스크린</PresentationFormat>
  <Paragraphs>137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100</cp:revision>
  <dcterms:created xsi:type="dcterms:W3CDTF">2023-03-09T03:03:44Z</dcterms:created>
  <dcterms:modified xsi:type="dcterms:W3CDTF">2023-03-16T01:33:15Z</dcterms:modified>
</cp:coreProperties>
</file>