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3" r:id="rId4"/>
    <p:sldId id="277" r:id="rId5"/>
    <p:sldId id="278" r:id="rId6"/>
    <p:sldId id="279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 커서 구성</a:t>
            </a:r>
            <a:r>
              <a:rPr lang="en-US" altLang="ko-KR" dirty="0"/>
              <a:t>(</a:t>
            </a:r>
            <a:r>
              <a:rPr lang="ko-KR" altLang="en-US" dirty="0"/>
              <a:t>현재 교통카드 발급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0574D-DDF7-9B67-AFD6-911DFAB25E9A}"/>
              </a:ext>
            </a:extLst>
          </p:cNvPr>
          <p:cNvSpPr txBox="1"/>
          <p:nvPr/>
        </p:nvSpPr>
        <p:spPr>
          <a:xfrm>
            <a:off x="767552" y="3299039"/>
            <a:ext cx="66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     </a:t>
            </a:r>
            <a:r>
              <a:rPr lang="en-US" altLang="ko-KR" dirty="0">
                <a:solidFill>
                  <a:schemeClr val="bg1"/>
                </a:solidFill>
              </a:rPr>
              <a:t>                                              &lt; </a:t>
            </a:r>
            <a:r>
              <a:rPr lang="ko-KR" altLang="en-US" dirty="0">
                <a:solidFill>
                  <a:schemeClr val="bg1"/>
                </a:solidFill>
              </a:rPr>
              <a:t>교통카드 발급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범칙금 부여 선택 화면 </a:t>
            </a:r>
            <a:r>
              <a:rPr lang="en-US" altLang="ko-KR" dirty="0"/>
              <a:t>1 – </a:t>
            </a:r>
            <a:r>
              <a:rPr lang="ko-KR" altLang="en-US" dirty="0"/>
              <a:t>범칙금 부여할 고객 명의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76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범칙금 부여 선택 화면 </a:t>
            </a:r>
            <a:r>
              <a:rPr lang="en-US" altLang="ko-KR" dirty="0"/>
              <a:t>2 – </a:t>
            </a:r>
            <a:r>
              <a:rPr lang="ko-KR" altLang="en-US" dirty="0"/>
              <a:t>홍길동 고객 명단 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1499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범칙금 부여 선택 화면 </a:t>
            </a:r>
            <a:r>
              <a:rPr lang="en-US" altLang="ko-KR" dirty="0"/>
              <a:t>3 – </a:t>
            </a:r>
            <a:r>
              <a:rPr lang="ko-KR" altLang="en-US" dirty="0"/>
              <a:t>명단 중 고객 선택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669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 고객님에게 부여할 범칙금 금액을 입력하세요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1,000,000\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범칙금 부여 선택 화면 </a:t>
            </a:r>
            <a:r>
              <a:rPr lang="en-US" altLang="ko-KR" dirty="0"/>
              <a:t>4 – </a:t>
            </a:r>
            <a:r>
              <a:rPr lang="ko-KR" altLang="en-US" dirty="0"/>
              <a:t>범칙금 금액 선정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33768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/>
                  <a:t>범칙금 부여에 성공하였습니다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코드 </a:t>
                </a:r>
                <a:r>
                  <a:rPr lang="en-US" altLang="ko-KR" dirty="0"/>
                  <a:t>: 77</a:t>
                </a:r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범칙금 </a:t>
                </a:r>
                <a:r>
                  <a:rPr lang="en-US" altLang="ko-KR" dirty="0"/>
                  <a:t>: 1,000,000\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잠시 후 메인 화면으로 돌아갑니다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범칙금 </a:t>
            </a:r>
            <a:r>
              <a:rPr lang="ko-KR" altLang="en-US" dirty="0"/>
              <a:t>부여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62949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171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김신혁</cp:lastModifiedBy>
  <cp:revision>60</cp:revision>
  <dcterms:created xsi:type="dcterms:W3CDTF">2023-03-03T05:10:36Z</dcterms:created>
  <dcterms:modified xsi:type="dcterms:W3CDTF">2023-03-04T05:35:18Z</dcterms:modified>
</cp:coreProperties>
</file>