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77" r:id="rId5"/>
    <p:sldId id="278" r:id="rId6"/>
    <p:sldId id="279" r:id="rId7"/>
    <p:sldId id="280" r:id="rId8"/>
    <p:sldId id="281" r:id="rId9"/>
    <p:sldId id="282" r:id="rId10"/>
    <p:sldId id="268" r:id="rId11"/>
    <p:sldId id="269" r:id="rId12"/>
    <p:sldId id="274" r:id="rId13"/>
    <p:sldId id="273" r:id="rId14"/>
    <p:sldId id="270" r:id="rId15"/>
    <p:sldId id="271" r:id="rId16"/>
    <p:sldId id="275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96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5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7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2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75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63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9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5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0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FCE-2570-4C0C-896F-F83EE0D58D3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8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C4FCE-2570-4C0C-896F-F83EE0D58D3E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3F519-0AB5-4795-AE3D-1D569C71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81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4443663" cy="6858000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85425" y="1140880"/>
            <a:ext cx="321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C</a:t>
            </a:r>
            <a:r>
              <a:rPr lang="ko-KR" altLang="en-US" sz="3200" dirty="0" smtClean="0"/>
              <a:t>언어를 활용한</a:t>
            </a:r>
            <a:endParaRPr lang="en-US" altLang="ko-KR" sz="3200" dirty="0" smtClean="0"/>
          </a:p>
          <a:p>
            <a:r>
              <a:rPr lang="en-US" altLang="ko-KR" sz="3200" dirty="0" smtClean="0"/>
              <a:t>ATM</a:t>
            </a:r>
            <a:r>
              <a:rPr lang="ko-KR" altLang="en-US" sz="3200" dirty="0" smtClean="0"/>
              <a:t>시스템 구현</a:t>
            </a:r>
            <a:endParaRPr lang="en-US" altLang="ko-KR" sz="3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783248" y="3358978"/>
            <a:ext cx="8771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김신혁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서정빈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안교석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안효정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장대건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최은지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56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프로젝트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진행</a:t>
            </a:r>
            <a:endParaRPr lang="en-US" altLang="ko-KR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6153"/>
            <a:ext cx="12192000" cy="23256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6937" y="1804488"/>
            <a:ext cx="1818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75933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코드 구성</a:t>
            </a:r>
            <a:endParaRPr lang="en-US" altLang="ko-KR" sz="2400" dirty="0" smtClean="0"/>
          </a:p>
          <a:p>
            <a:r>
              <a:rPr lang="en-US" altLang="ko-KR" sz="2400" dirty="0" smtClean="0"/>
              <a:t>CSV</a:t>
            </a:r>
            <a:r>
              <a:rPr lang="ko-KR" altLang="en-US" sz="2400" dirty="0" smtClean="0"/>
              <a:t>파일</a:t>
            </a:r>
            <a:endParaRPr lang="en-US" altLang="ko-KR" sz="2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157162"/>
            <a:ext cx="7458075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코드 구성</a:t>
            </a:r>
            <a:endParaRPr lang="en-US" altLang="ko-KR" sz="2400" dirty="0" smtClean="0"/>
          </a:p>
          <a:p>
            <a:r>
              <a:rPr lang="en-US" altLang="ko-KR" sz="2400" dirty="0" smtClean="0"/>
              <a:t>CSV</a:t>
            </a:r>
            <a:r>
              <a:rPr lang="ko-KR" altLang="en-US" sz="2400" dirty="0" smtClean="0"/>
              <a:t>파일</a:t>
            </a:r>
            <a:endParaRPr lang="en-US" altLang="ko-KR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957262"/>
            <a:ext cx="74485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1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코드 구성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5725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실행 결과</a:t>
            </a:r>
            <a:endParaRPr lang="en-US" altLang="ko-KR" sz="24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065200" y="1237373"/>
            <a:ext cx="8061600" cy="43832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영상 주소 또는 </a:t>
            </a:r>
            <a:r>
              <a:rPr lang="en-US" altLang="ko-KR" dirty="0" smtClean="0"/>
              <a:t>GIF</a:t>
            </a:r>
            <a:r>
              <a:rPr lang="ko-KR" altLang="en-US" dirty="0" smtClean="0"/>
              <a:t>로 편집한 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4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프로젝트 피드백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78129" y="2090172"/>
            <a:ext cx="11235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ko-KR" altLang="en-US" sz="2400" dirty="0" smtClean="0"/>
              <a:t>데이터 위조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변조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탈취에 취약하다</a:t>
            </a:r>
            <a:r>
              <a:rPr lang="en-US" altLang="ko-KR" sz="2400" dirty="0" smtClean="0"/>
              <a:t>.</a:t>
            </a:r>
          </a:p>
          <a:p>
            <a:pPr marL="457200" indent="-457200" algn="ctr">
              <a:buAutoNum type="arabicPeriod"/>
            </a:pPr>
            <a:r>
              <a:rPr lang="en-US" altLang="ko-KR" sz="2400" dirty="0" smtClean="0"/>
              <a:t>CSV</a:t>
            </a:r>
            <a:r>
              <a:rPr lang="ko-KR" altLang="en-US" sz="2400" dirty="0" smtClean="0"/>
              <a:t>파일을 사용하므로 </a:t>
            </a:r>
            <a:r>
              <a:rPr lang="en-US" altLang="ko-KR" sz="2400" dirty="0" smtClean="0"/>
              <a:t>CSV</a:t>
            </a:r>
            <a:r>
              <a:rPr lang="ko-KR" altLang="en-US" sz="2400" dirty="0" smtClean="0"/>
              <a:t>형식의 단점을 공유한다</a:t>
            </a:r>
            <a:r>
              <a:rPr lang="en-US" altLang="ko-KR" sz="2400" dirty="0" smtClean="0"/>
              <a:t>.</a:t>
            </a:r>
          </a:p>
          <a:p>
            <a:pPr marL="457200" indent="-457200" algn="ctr">
              <a:buAutoNum type="arabicPeriod"/>
            </a:pPr>
            <a:r>
              <a:rPr lang="ko-KR" altLang="en-US" sz="2400" dirty="0" smtClean="0"/>
              <a:t>실수로 데이터를 잘못 지우는 경우를 대비해 주기적으로 손수 백업해야 한다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709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2448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프로젝트 피드백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김신혁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94920" y="2090172"/>
            <a:ext cx="104022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ko-KR" altLang="en-US" sz="2400" dirty="0" smtClean="0"/>
              <a:t>함수 하나 당 하나의 기능만 하도록 만들자</a:t>
            </a:r>
            <a:r>
              <a:rPr lang="en-US" altLang="ko-KR" sz="2400" dirty="0" smtClean="0"/>
              <a:t>.</a:t>
            </a:r>
          </a:p>
          <a:p>
            <a:pPr marL="457200" indent="-457200" algn="ctr">
              <a:buAutoNum type="arabicPeriod"/>
            </a:pPr>
            <a:r>
              <a:rPr lang="ko-KR" altLang="en-US" sz="2400" dirty="0" smtClean="0"/>
              <a:t>함수를 재활용하기 편하도록 구상을 하고 </a:t>
            </a:r>
            <a:r>
              <a:rPr lang="ko-KR" altLang="en-US" sz="2400" dirty="0" err="1" smtClean="0"/>
              <a:t>헤더파일로</a:t>
            </a:r>
            <a:r>
              <a:rPr lang="ko-KR" altLang="en-US" sz="2400" dirty="0" smtClean="0"/>
              <a:t> 만들어 관리하자</a:t>
            </a:r>
            <a:r>
              <a:rPr lang="en-US" altLang="ko-KR" sz="2400" dirty="0" smtClean="0"/>
              <a:t>.</a:t>
            </a:r>
          </a:p>
          <a:p>
            <a:pPr marL="457200" indent="-457200" algn="ctr">
              <a:buAutoNum type="arabicPeriod"/>
            </a:pPr>
            <a:r>
              <a:rPr lang="ko-KR" altLang="en-US" sz="2400" dirty="0" smtClean="0"/>
              <a:t>관리자 모드에서 예외 처리를 영리하게 처리하도록 하자</a:t>
            </a:r>
            <a:r>
              <a:rPr lang="en-US" altLang="ko-KR" sz="2400" dirty="0" smtClean="0"/>
              <a:t>.</a:t>
            </a:r>
          </a:p>
          <a:p>
            <a:pPr marL="457200" indent="-457200" algn="ctr">
              <a:buAutoNum type="arabicPeriod"/>
            </a:pPr>
            <a:r>
              <a:rPr lang="en-US" altLang="ko-KR" sz="2400" dirty="0" smtClean="0"/>
              <a:t>Window OS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MAC OS </a:t>
            </a:r>
            <a:r>
              <a:rPr lang="ko-KR" altLang="en-US" sz="2400" dirty="0" smtClean="0"/>
              <a:t>환경 차이에서 오는 코드 차이를 잘 구별하자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933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마무리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75175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목차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31598" y="612844"/>
            <a:ext cx="452880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ko-KR" altLang="en-US" sz="2400" dirty="0" smtClean="0"/>
              <a:t>팀 소개</a:t>
            </a:r>
            <a:endParaRPr lang="en-US" altLang="ko-KR" sz="2400" dirty="0" smtClean="0"/>
          </a:p>
          <a:p>
            <a:pPr marL="457200" indent="-457200" algn="ctr">
              <a:buAutoNum type="arabicPeriod"/>
            </a:pP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2. </a:t>
            </a:r>
            <a:r>
              <a:rPr lang="ko-KR" altLang="en-US" sz="2400" dirty="0" smtClean="0"/>
              <a:t>목차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3. </a:t>
            </a:r>
            <a:r>
              <a:rPr lang="ko-KR" altLang="en-US" sz="2400" dirty="0" smtClean="0"/>
              <a:t>주제 및 선정 이유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기대 효과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4. Gantt Chart</a:t>
            </a:r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5. </a:t>
            </a:r>
            <a:r>
              <a:rPr lang="ko-KR" altLang="en-US" sz="2400" dirty="0" smtClean="0"/>
              <a:t>코드 소개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6. </a:t>
            </a:r>
            <a:r>
              <a:rPr lang="ko-KR" altLang="en-US" sz="2400" dirty="0" smtClean="0"/>
              <a:t>실행 결과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7. </a:t>
            </a:r>
            <a:r>
              <a:rPr lang="ko-KR" altLang="en-US" sz="2400" dirty="0" smtClean="0"/>
              <a:t>개선점 및 피드백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8. </a:t>
            </a:r>
            <a:r>
              <a:rPr lang="ko-KR" altLang="en-US" sz="2400" dirty="0" smtClean="0"/>
              <a:t>마무리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62775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주제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104110" y="2090172"/>
            <a:ext cx="39837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목표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CLI </a:t>
            </a:r>
            <a:r>
              <a:rPr lang="ko-KR" altLang="en-US" sz="2400" dirty="0" smtClean="0"/>
              <a:t>기반 설계 프로젝트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C</a:t>
            </a:r>
            <a:r>
              <a:rPr lang="ko-KR" altLang="en-US" sz="2400" dirty="0" smtClean="0"/>
              <a:t>언어로 시스템을 구현하기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15330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주제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05064" y="2090172"/>
            <a:ext cx="638187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목표 요구사항</a:t>
            </a:r>
            <a:endParaRPr lang="en-US" altLang="ko-KR" sz="2400" dirty="0" smtClean="0"/>
          </a:p>
          <a:p>
            <a:pPr algn="ctr"/>
            <a:endParaRPr lang="en-US" altLang="ko-KR" sz="2400" dirty="0"/>
          </a:p>
          <a:p>
            <a:pPr algn="ctr"/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구조체를 이해할 수 있어야 한다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 smtClean="0"/>
              <a:t>함수를 정의하고 배포하는 방법을 익힌다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 smtClean="0"/>
              <a:t>비교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반복문을</a:t>
            </a:r>
            <a:r>
              <a:rPr lang="ko-KR" altLang="en-US" sz="2400" dirty="0" smtClean="0"/>
              <a:t> 활용할 수 있어야 한다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r>
              <a:rPr lang="en-US" altLang="ko-KR" sz="2400" dirty="0" smtClean="0"/>
              <a:t>-&gt; </a:t>
            </a:r>
            <a:r>
              <a:rPr lang="ko-KR" altLang="en-US" sz="2400" dirty="0" smtClean="0"/>
              <a:t>적합한 모델로 </a:t>
            </a:r>
            <a:r>
              <a:rPr lang="en-US" altLang="ko-KR" sz="2400" dirty="0" smtClean="0"/>
              <a:t>ATM </a:t>
            </a:r>
            <a:r>
              <a:rPr lang="ko-KR" altLang="en-US" sz="2400" dirty="0" smtClean="0"/>
              <a:t>시스템을 골랐다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85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주제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78840" y="2090172"/>
            <a:ext cx="36343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프로젝트 기대 효과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프로그래밍 능력 향상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91025" y="3659832"/>
            <a:ext cx="94099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1) </a:t>
            </a:r>
            <a:r>
              <a:rPr lang="ko-KR" altLang="en-US" sz="2400" dirty="0" smtClean="0"/>
              <a:t>데이터 구조를 이해할 수 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2) </a:t>
            </a:r>
            <a:r>
              <a:rPr lang="ko-KR" altLang="en-US" sz="2400" dirty="0" smtClean="0"/>
              <a:t>파일의 입출력 및 처리를 다룰 수 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3) </a:t>
            </a:r>
            <a:r>
              <a:rPr lang="ko-KR" altLang="en-US" sz="2400" dirty="0" smtClean="0"/>
              <a:t>팀원들과의 협업을 통해 코드 리뷰 및 디버깅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형상 관리 도구 등</a:t>
            </a:r>
            <a:endParaRPr lang="en-US" altLang="ko-KR" sz="2400" dirty="0"/>
          </a:p>
          <a:p>
            <a:r>
              <a:rPr lang="en-US" altLang="ko-KR" sz="2400" dirty="0" smtClean="0"/>
              <a:t>  </a:t>
            </a:r>
            <a:r>
              <a:rPr lang="ko-KR" altLang="en-US" sz="2400" dirty="0" smtClean="0"/>
              <a:t>프로그래밍에 필요한 기술도 배울 수 있다</a:t>
            </a:r>
            <a:r>
              <a:rPr lang="en-US" altLang="ko-KR" sz="2400" dirty="0" smtClean="0"/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433778" y="6999057"/>
            <a:ext cx="7324441" cy="4616648"/>
            <a:chOff x="1042752" y="4111478"/>
            <a:chExt cx="7324441" cy="4616648"/>
          </a:xfrm>
        </p:grpSpPr>
        <p:sp>
          <p:nvSpPr>
            <p:cNvPr id="8" name="TextBox 7"/>
            <p:cNvSpPr txBox="1"/>
            <p:nvPr/>
          </p:nvSpPr>
          <p:spPr>
            <a:xfrm>
              <a:off x="2679423" y="4111478"/>
              <a:ext cx="4051109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smtClean="0"/>
                <a:t>프로젝트 기대 효과</a:t>
              </a:r>
              <a:endParaRPr lang="en-US" altLang="ko-KR" sz="2400" dirty="0" smtClean="0"/>
            </a:p>
            <a:p>
              <a:pPr algn="ctr"/>
              <a:endParaRPr lang="en-US" altLang="ko-KR" sz="2400" dirty="0" smtClean="0"/>
            </a:p>
            <a:p>
              <a:pPr marL="457200" indent="-457200">
                <a:buAutoNum type="arabicPeriod"/>
              </a:pPr>
              <a:endParaRPr lang="en-US" altLang="ko-KR" sz="2400" dirty="0" smtClean="0"/>
            </a:p>
            <a:p>
              <a:pPr marL="457200" indent="-457200">
                <a:buAutoNum type="arabicPeriod"/>
              </a:pPr>
              <a:r>
                <a:rPr lang="ko-KR" altLang="en-US" sz="2400" dirty="0" smtClean="0"/>
                <a:t>프로그래밍 능력 향상</a:t>
              </a:r>
              <a:endParaRPr lang="en-US" altLang="ko-KR" sz="2400" dirty="0" smtClean="0"/>
            </a:p>
            <a:p>
              <a:pPr marL="457200" indent="-457200">
                <a:buAutoNum type="arabicPeriod"/>
              </a:pPr>
              <a:r>
                <a:rPr lang="ko-KR" altLang="en-US" sz="2400" dirty="0" smtClean="0"/>
                <a:t>시스템 설계 능력 향상</a:t>
              </a:r>
              <a:endParaRPr lang="en-US" altLang="ko-KR" sz="2400" dirty="0" smtClean="0"/>
            </a:p>
            <a:p>
              <a:pPr marL="457200" indent="-457200">
                <a:buAutoNum type="arabicPeriod"/>
              </a:pPr>
              <a:r>
                <a:rPr lang="ko-KR" altLang="en-US" sz="2400" dirty="0" smtClean="0"/>
                <a:t>문제 해결 능력 향상</a:t>
              </a:r>
              <a:endParaRPr lang="en-US" altLang="ko-KR" sz="2400" dirty="0" smtClean="0"/>
            </a:p>
            <a:p>
              <a:pPr marL="457200" indent="-457200">
                <a:buAutoNum type="arabicPeriod"/>
              </a:pPr>
              <a:r>
                <a:rPr lang="ko-KR" altLang="en-US" sz="2400" dirty="0" smtClean="0"/>
                <a:t>프로젝트 관리 능력 향상</a:t>
              </a:r>
              <a:endParaRPr lang="en-US" altLang="ko-KR" sz="2400" dirty="0" smtClean="0"/>
            </a:p>
            <a:p>
              <a:pPr marL="457200" indent="-457200">
                <a:buAutoNum type="arabicPeriod"/>
              </a:pPr>
              <a:r>
                <a:rPr lang="ko-KR" altLang="en-US" sz="2400" dirty="0" smtClean="0"/>
                <a:t>직무 경험 쌓기</a:t>
              </a:r>
              <a:endParaRPr lang="en-US" altLang="ko-KR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42752" y="7158466"/>
              <a:ext cx="732444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ko-KR" altLang="en-US" sz="2400" dirty="0" smtClean="0"/>
                <a:t>데이터 구조를 이해 할 수 있다</a:t>
              </a:r>
              <a:r>
                <a:rPr lang="en-US" altLang="ko-KR" sz="2400" dirty="0" smtClean="0"/>
                <a:t>.</a:t>
              </a:r>
            </a:p>
            <a:p>
              <a:pPr marL="457200" indent="-457200">
                <a:buAutoNum type="arabicPeriod"/>
              </a:pPr>
              <a:r>
                <a:rPr lang="ko-KR" altLang="en-US" sz="2400" dirty="0" smtClean="0"/>
                <a:t>파일의 입출력 및 처리를 다룰 수 있다</a:t>
              </a:r>
              <a:r>
                <a:rPr lang="en-US" altLang="ko-KR" sz="2400" dirty="0" smtClean="0"/>
                <a:t>.</a:t>
              </a:r>
              <a:endParaRPr lang="en-US" altLang="ko-KR" sz="2400" dirty="0"/>
            </a:p>
            <a:p>
              <a:pPr marL="457200" indent="-457200">
                <a:buAutoNum type="arabicPeriod"/>
              </a:pPr>
              <a:r>
                <a:rPr lang="ko-KR" altLang="en-US" sz="2400" dirty="0"/>
                <a:t>팀 프로젝트 경험을 살릴 수 있다</a:t>
              </a:r>
              <a:r>
                <a:rPr lang="en-US" altLang="ko-KR" sz="2400" dirty="0"/>
                <a:t>.</a:t>
              </a:r>
            </a:p>
            <a:p>
              <a:pPr marL="457200" indent="-457200">
                <a:buAutoNum type="arabicPeriod"/>
              </a:pPr>
              <a:r>
                <a:rPr lang="ko-KR" altLang="en-US" sz="2400" dirty="0"/>
                <a:t>다양한 작업 환경의 사람들과 협업을 할 수 있다</a:t>
              </a:r>
              <a:r>
                <a:rPr lang="en-US" altLang="ko-KR" sz="24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346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주제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82046" y="2090172"/>
            <a:ext cx="36279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프로젝트 기대 효과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시스템 설계 능력 향상</a:t>
            </a:r>
            <a:endParaRPr lang="en-US" altLang="ko-K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33779" y="6858000"/>
            <a:ext cx="73244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프로젝트 기대 효과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데이터 구조를 이해 할 수 있다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 smtClean="0"/>
              <a:t>파일의 입출력 및 처리를 다룰 수 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팀 프로젝트 경험을 살릴 수 있다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다양한 작업 환경의 사람들과 협업을 할 수 있다</a:t>
            </a:r>
            <a:r>
              <a:rPr lang="en-US" altLang="ko-KR" sz="24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3422" y="3659832"/>
            <a:ext cx="10625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  ATM </a:t>
            </a:r>
            <a:r>
              <a:rPr lang="ko-KR" altLang="en-US" sz="2400" dirty="0" smtClean="0"/>
              <a:t>시스템은 여러 가지 기능이 복잡하게 연결되어 있는 시스템으로 이를</a:t>
            </a:r>
            <a:endParaRPr lang="en-US" altLang="ko-KR" sz="2400" dirty="0" smtClean="0"/>
          </a:p>
          <a:p>
            <a:r>
              <a:rPr lang="ko-KR" altLang="en-US" sz="2400" dirty="0" smtClean="0"/>
              <a:t>설계하는 과정에서 </a:t>
            </a:r>
            <a:r>
              <a:rPr lang="en-US" altLang="ko-KR" sz="2400" dirty="0" smtClean="0"/>
              <a:t>ATM </a:t>
            </a:r>
            <a:r>
              <a:rPr lang="ko-KR" altLang="en-US" sz="2400" dirty="0" smtClean="0"/>
              <a:t>시스템의 문제 발견 및 시스템 문제 해결 능력 향상</a:t>
            </a:r>
            <a:endParaRPr lang="en-US" altLang="ko-KR" sz="2400" dirty="0" smtClean="0"/>
          </a:p>
          <a:p>
            <a:r>
              <a:rPr lang="ko-KR" altLang="en-US" sz="2400" dirty="0" smtClean="0"/>
              <a:t>을 기대할 수 있다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133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주제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357387" y="2090172"/>
            <a:ext cx="34772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프로젝트 기대 효과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문제 해결 능력 향상</a:t>
            </a:r>
            <a:endParaRPr lang="en-US" altLang="ko-K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33779" y="6858000"/>
            <a:ext cx="73244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프로젝트 기대 효과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데이터 구조를 이해 할 수 있다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 smtClean="0"/>
              <a:t>파일의 입출력 및 처리를 다룰 수 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팀 프로젝트 경험을 살릴 수 있다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다양한 작업 환경의 사람들과 협업을 할 수 있다</a:t>
            </a:r>
            <a:r>
              <a:rPr lang="en-US" altLang="ko-KR" sz="24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3831" y="3659832"/>
            <a:ext cx="10684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  </a:t>
            </a:r>
            <a:r>
              <a:rPr lang="ko-KR" altLang="en-US" sz="2400" dirty="0" smtClean="0"/>
              <a:t>프로젝트를 진행하면서 예상치 못한 문제가 발생할 수 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이러한 문제를</a:t>
            </a:r>
            <a:endParaRPr lang="en-US" altLang="ko-KR" sz="2400" dirty="0" smtClean="0"/>
          </a:p>
          <a:p>
            <a:r>
              <a:rPr lang="ko-KR" altLang="en-US" sz="2400" dirty="0" smtClean="0"/>
              <a:t>해결하는 </a:t>
            </a:r>
            <a:r>
              <a:rPr lang="ko-KR" altLang="en-US" sz="2400" smtClean="0"/>
              <a:t>과정에서 프로젝트 문제 </a:t>
            </a:r>
            <a:r>
              <a:rPr lang="ko-KR" altLang="en-US" sz="2400" dirty="0" smtClean="0"/>
              <a:t>해결 능력의 향상을 기대할 수 있다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192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주제</a:t>
            </a:r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128158" y="2090172"/>
            <a:ext cx="39356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프로젝트 기대 효과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r>
              <a:rPr lang="en-US" altLang="ko-KR" sz="2400" dirty="0" smtClean="0"/>
              <a:t>4. </a:t>
            </a:r>
            <a:r>
              <a:rPr lang="ko-KR" altLang="en-US" sz="2400" dirty="0" smtClean="0"/>
              <a:t>프로젝트 관리 능력 향상</a:t>
            </a:r>
            <a:endParaRPr lang="en-US" altLang="ko-K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33779" y="6858000"/>
            <a:ext cx="73244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프로젝트 기대 효과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데이터 구조를 이해 할 수 있다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 smtClean="0"/>
              <a:t>파일의 입출력 및 처리를 다룰 수 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팀 프로젝트 경험을 살릴 수 있다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다양한 작업 환경의 사람들과 협업을 할 수 있다</a:t>
            </a:r>
            <a:r>
              <a:rPr lang="en-US" altLang="ko-KR" sz="24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664" y="3659832"/>
            <a:ext cx="11716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프로젝트를 원활히 진행하기 위해 여러 단계로 나누어 구현해야 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그 과정에서</a:t>
            </a:r>
            <a:endParaRPr lang="en-US" altLang="ko-KR" sz="2400" dirty="0" smtClean="0"/>
          </a:p>
          <a:p>
            <a:r>
              <a:rPr lang="ko-KR" altLang="en-US" sz="2400" dirty="0" smtClean="0"/>
              <a:t>일정 관리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역할 분담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의사 결정 등 프로젝트 관리 능력이 향상된다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498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주제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2230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491</Words>
  <Application>Microsoft Office PowerPoint</Application>
  <PresentationFormat>와이드스크린</PresentationFormat>
  <Paragraphs>122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82</cp:revision>
  <dcterms:created xsi:type="dcterms:W3CDTF">2023-03-09T03:03:44Z</dcterms:created>
  <dcterms:modified xsi:type="dcterms:W3CDTF">2023-03-13T01:48:29Z</dcterms:modified>
</cp:coreProperties>
</file>