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a2dba496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a2dba496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1a2dba496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1a2dba496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a2dba496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1a2dba496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1a2dba496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1a2dba496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1a2dba496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1a2dba496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40750" y="0"/>
            <a:ext cx="31023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1720"/>
              <a:t>보유잔액조회 순서도</a:t>
            </a:r>
            <a:endParaRPr b="1" sz="172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375" y="685975"/>
            <a:ext cx="4063625" cy="343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3300" y="95150"/>
            <a:ext cx="3578525" cy="51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40750" y="0"/>
            <a:ext cx="31023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1720"/>
              <a:t>보유잔액조회 상세코드</a:t>
            </a:r>
            <a:endParaRPr b="1" sz="172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4025" y="3427325"/>
            <a:ext cx="4980600" cy="12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182950" y="609500"/>
            <a:ext cx="498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  </a:t>
            </a:r>
            <a:r>
              <a:rPr lang="ko"/>
              <a:t>카드번호, 계좌번호, 비밀번호 조회를 위한 함수 include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950" y="1090825"/>
            <a:ext cx="4430878" cy="24488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3566925" y="3027125"/>
            <a:ext cx="52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malloc 함수로 </a:t>
            </a:r>
            <a:r>
              <a:rPr lang="ko"/>
              <a:t>100명의 정보를 읽어올 수 있게 동적할당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5104800" y="4743300"/>
            <a:ext cx="369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"people.csv" 파일에서 정보 읽어오기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40750" y="0"/>
            <a:ext cx="31023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1720"/>
              <a:t>보유잔액조회 상세코드</a:t>
            </a:r>
            <a:endParaRPr b="1" sz="172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925" y="445200"/>
            <a:ext cx="7203299" cy="30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5275" y="4026000"/>
            <a:ext cx="5680625" cy="6898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135275" y="3365175"/>
            <a:ext cx="431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개인정보 묻기 전 보이스피싱 방지 문구 출력 </a:t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1135275" y="4743300"/>
            <a:ext cx="521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Person 구조체에서 정보 조회에 필요한 변수 선언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40750" y="0"/>
            <a:ext cx="31023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1720"/>
              <a:t>보유잔액조회 상세코드</a:t>
            </a:r>
            <a:endParaRPr b="1" sz="1720"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575" y="419175"/>
            <a:ext cx="5417450" cy="43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977775" y="4903125"/>
            <a:ext cx="679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for문 사용해 people 배열에 들어있는 정보 하나씩 같은지 비교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175" y="445200"/>
            <a:ext cx="5683325" cy="152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025" y="2526000"/>
            <a:ext cx="5909774" cy="247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>
            <p:ph type="title"/>
          </p:nvPr>
        </p:nvSpPr>
        <p:spPr>
          <a:xfrm>
            <a:off x="40750" y="0"/>
            <a:ext cx="31023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1720"/>
              <a:t>보유잔액조회 상세코드</a:t>
            </a:r>
            <a:endParaRPr b="1" sz="1720"/>
          </a:p>
        </p:txBody>
      </p:sp>
      <p:sp>
        <p:nvSpPr>
          <p:cNvPr id="90" name="Google Shape;90;p17"/>
          <p:cNvSpPr txBox="1"/>
          <p:nvPr/>
        </p:nvSpPr>
        <p:spPr>
          <a:xfrm>
            <a:off x="918675" y="1971888"/>
            <a:ext cx="8378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ko" sz="1200"/>
              <a:t>state 변수에 사용자의 index값 저장하고 정보일치하면 for문 탈출 일치안하면 state값에 -1저장 </a:t>
            </a:r>
            <a:endParaRPr sz="1200"/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ko" sz="1200"/>
              <a:t>정보 틀릴 시 retry_count에 값을 1식 증가 3회 틀리면 프로그램 종료</a:t>
            </a:r>
            <a:endParaRPr sz="1200"/>
          </a:p>
        </p:txBody>
      </p:sp>
      <p:sp>
        <p:nvSpPr>
          <p:cNvPr id="91" name="Google Shape;91;p17"/>
          <p:cNvSpPr txBox="1"/>
          <p:nvPr/>
        </p:nvSpPr>
        <p:spPr>
          <a:xfrm>
            <a:off x="3821475" y="4603125"/>
            <a:ext cx="510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만약 state 값이 -1이 아니라면 사용자의 보유잔액 print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