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조  회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입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출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이  체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납  부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부가서비스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대기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 비밀번호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****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송금하실 금액을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50,000\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이체 받을 계좌의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123 123 123 123 12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이체 받으시는 분의 성함은 </a:t>
                </a:r>
                <a:r>
                  <a:rPr lang="en-US" altLang="ko-KR" dirty="0" smtClean="0"/>
                  <a:t>“&amp;&amp;&amp;”</a:t>
                </a:r>
                <a:r>
                  <a:rPr lang="ko-KR" altLang="en-US" dirty="0" smtClean="0"/>
                  <a:t>이 맞습니까</a:t>
                </a:r>
                <a:r>
                  <a:rPr lang="en-US" altLang="ko-KR" dirty="0" smtClean="0"/>
                  <a:t>? [</a:t>
                </a:r>
                <a:r>
                  <a:rPr lang="ko-KR" altLang="en-US" dirty="0" smtClean="0"/>
                  <a:t>네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아니오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/>
                  <a:t>네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이체 받는 사람 확인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0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11</cp:revision>
  <dcterms:created xsi:type="dcterms:W3CDTF">2023-03-03T05:10:36Z</dcterms:created>
  <dcterms:modified xsi:type="dcterms:W3CDTF">2023-03-03T05:40:41Z</dcterms:modified>
</cp:coreProperties>
</file>