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1" r:id="rId6"/>
    <p:sldId id="260" r:id="rId7"/>
    <p:sldId id="262" r:id="rId8"/>
    <p:sldId id="273" r:id="rId9"/>
    <p:sldId id="274" r:id="rId10"/>
    <p:sldId id="275" r:id="rId11"/>
    <p:sldId id="27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>
        <p:scale>
          <a:sx n="50" d="100"/>
          <a:sy n="50" d="100"/>
        </p:scale>
        <p:origin x="1938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028E2-A016-6412-FBEC-C7628D884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E1E7C0-4B08-72A5-620E-335831B41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9A25DA-9E3E-0AA4-FC09-CDB509FF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86A9-6132-4C4D-B675-B230E61B7E9D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8B872A-328C-F499-9ACC-261E4620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41143-50CF-0A80-6611-1F914772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DD8B-4F38-4F6B-BAF8-84DF7CF14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0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22174-15FF-60B3-439D-B81FC6E5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C43B7D-88F0-5BFE-C5AB-85C38C8EC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BE8DF-14BE-1DED-B565-96F924675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86A9-6132-4C4D-B675-B230E61B7E9D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9FE372-8243-226A-1F76-53B4583D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F815B-54E1-D82F-38E4-224AC4B46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DD8B-4F38-4F6B-BAF8-84DF7CF14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39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B1F418-A0E5-1B4D-D8B2-A047C0F43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0512B7-F631-24D4-E99D-CDF5CA977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CD7346-3A9D-9BE9-46AA-0C8FF229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86A9-6132-4C4D-B675-B230E61B7E9D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047EE3-A01B-C749-62C9-56B691D81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1092EE-3A28-ADBF-D208-2536430A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DD8B-4F38-4F6B-BAF8-84DF7CF14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47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8B75E-E20D-0BBA-C6DD-2AA624309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934ED5-A277-E592-7B5D-2F330C5D8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7DA6A0-331E-4628-B641-8586DC153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86A9-6132-4C4D-B675-B230E61B7E9D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DAF526-92A0-A685-133C-EA36F4801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1E1A8F-6C92-8173-E812-BAB256405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DD8B-4F38-4F6B-BAF8-84DF7CF14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99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C941F-15ED-9E81-19D9-38B12863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D5920-2BE6-7E3E-7991-4AABCDDAE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1A5BB-AC8B-5F86-D6C9-44E62000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86A9-6132-4C4D-B675-B230E61B7E9D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66646B-B45C-FA41-278E-40A5CFD4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6610C-130C-72FE-F46E-00127391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DD8B-4F38-4F6B-BAF8-84DF7CF14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70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8A60D-B86A-C909-9713-22C1C97C4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DB20DC-5519-9817-7DF1-4A8CF8FD3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F15BFE-DD95-F8C6-F16D-C6C685FFE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1424FA-EEC2-A8E8-89AD-D316AA40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86A9-6132-4C4D-B675-B230E61B7E9D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85526D-BC1F-8272-13EF-BE9E52200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B9C4CF-DE16-9318-CE4E-42ABB528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DD8B-4F38-4F6B-BAF8-84DF7CF14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31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DBF8C-2377-515A-2B62-02038A3F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AF1A89-2C6A-60FE-D8CF-5D509AC9B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9D6706-5790-5EF6-FD1D-DA65D6064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3E9265-66B8-07A9-C807-A46360B28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24F5AE-6494-B0AA-6707-5D7E13F3A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4343B2-75C9-ABDE-69DB-40F1AB699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86A9-6132-4C4D-B675-B230E61B7E9D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72A991-59BF-4E30-FD82-3DF36E349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2EE92C-8704-6390-B1C1-0BB8C6FD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DD8B-4F38-4F6B-BAF8-84DF7CF14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22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4DBD9-6D9B-8D67-E286-7FB170A0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33C183-1A53-0AC7-4AA9-1133CC7B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86A9-6132-4C4D-B675-B230E61B7E9D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81336B-FBD7-C734-EE6C-435A93A0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3E3C25-B198-54F8-447D-131CE18C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DD8B-4F38-4F6B-BAF8-84DF7CF14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59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D6AB79-9368-CFDE-4AF3-E5177D96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86A9-6132-4C4D-B675-B230E61B7E9D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2C2882-4E26-B270-B2BB-6317E6C12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AEC039-CC2F-18CA-E74C-6AC62EBA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DD8B-4F38-4F6B-BAF8-84DF7CF14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62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1CD61-9B80-6DEB-CCF6-41F23BD8F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F8B49-9B58-262E-CBA7-7333100EC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D126E2-E401-F634-27F3-20396BF1C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4B5792-A701-F84A-6CCA-909CBCDD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86A9-6132-4C4D-B675-B230E61B7E9D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D8BAB0-7079-D5D3-0943-99F35ADD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9D8698-88A1-4B39-AF05-DB8DA8BC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DD8B-4F38-4F6B-BAF8-84DF7CF14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17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6F2ED-B8D6-6F32-34FC-AC574D0B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FF0D0E-4282-58A6-350F-0824FA884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CA1DAC-D2F1-3C6E-1D28-2074C98A2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A510B-3759-E49E-830B-482CB249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86A9-6132-4C4D-B675-B230E61B7E9D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EFE97A-F008-A343-4C02-1A871F08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48AA90-A6B3-C0C8-42AD-1806EA4D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DD8B-4F38-4F6B-BAF8-84DF7CF14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77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717765-36B9-ABBA-7444-E36FC9F1B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61DD4A-BEB3-1CC8-D0B3-4A488EDA8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1CFF34-88B5-A9BF-8CDD-0F0DDAC2B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D86A9-6132-4C4D-B675-B230E61B7E9D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860CF-EFD1-C3F3-17C7-872AE8A04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0F1C8F-5C12-DC48-311E-64640E9CE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CDD8B-4F38-4F6B-BAF8-84DF7CF14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23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213409" y="787594"/>
            <a:ext cx="9908275" cy="5104263"/>
            <a:chOff x="1296537" y="721092"/>
            <a:chExt cx="9908275" cy="5104263"/>
          </a:xfrm>
        </p:grpSpPr>
        <p:grpSp>
          <p:nvGrpSpPr>
            <p:cNvPr id="6" name="그룹 5"/>
            <p:cNvGrpSpPr/>
            <p:nvPr/>
          </p:nvGrpSpPr>
          <p:grpSpPr>
            <a:xfrm>
              <a:off x="1296537" y="721092"/>
              <a:ext cx="9908275" cy="5104263"/>
              <a:chOff x="1296537" y="721092"/>
              <a:chExt cx="9908275" cy="510426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296537" y="1034991"/>
                <a:ext cx="9908275" cy="47903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 algn="ctr">
                  <a:buAutoNum type="arabicPeriod"/>
                </a:pP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계좌 개설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공과금 부여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범칙금 부여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교통카드 발급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계좌 해지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296537" y="721092"/>
                <a:ext cx="9908275" cy="3138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0877265" y="754281"/>
              <a:ext cx="253476" cy="252000"/>
              <a:chOff x="403229" y="3916409"/>
              <a:chExt cx="253476" cy="252000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403229" y="3916409"/>
                <a:ext cx="253476" cy="252000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곱셈 기호 7"/>
              <p:cNvSpPr/>
              <p:nvPr/>
            </p:nvSpPr>
            <p:spPr>
              <a:xfrm>
                <a:off x="403229" y="3916409"/>
                <a:ext cx="253476" cy="247523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213409" y="6205756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기능 대기 화면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3408" y="21700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 구성도</a:t>
            </a:r>
          </a:p>
        </p:txBody>
      </p:sp>
    </p:spTree>
    <p:extLst>
      <p:ext uri="{BB962C8B-B14F-4D97-AF65-F5344CB8AC3E}">
        <p14:creationId xmlns:p14="http://schemas.microsoft.com/office/powerpoint/2010/main" val="1175225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213409" y="787594"/>
            <a:ext cx="9908275" cy="5104263"/>
            <a:chOff x="1296537" y="721092"/>
            <a:chExt cx="9908275" cy="5104263"/>
          </a:xfrm>
        </p:grpSpPr>
        <p:grpSp>
          <p:nvGrpSpPr>
            <p:cNvPr id="6" name="그룹 5"/>
            <p:cNvGrpSpPr/>
            <p:nvPr/>
          </p:nvGrpSpPr>
          <p:grpSpPr>
            <a:xfrm>
              <a:off x="1296537" y="721092"/>
              <a:ext cx="9908275" cy="5104263"/>
              <a:chOff x="1296537" y="721092"/>
              <a:chExt cx="9908275" cy="510426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296537" y="1034991"/>
                <a:ext cx="9908275" cy="47903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 algn="ctr">
                  <a:buAutoNum type="arabicPeriod"/>
                </a:pPr>
                <a:endParaRPr lang="en-US" altLang="ko-KR" dirty="0"/>
              </a:p>
              <a:p>
                <a:pPr algn="ctr"/>
                <a:r>
                  <a:rPr lang="en-US" altLang="ko-KR" dirty="0"/>
                  <a:t>[</a:t>
                </a:r>
                <a:r>
                  <a:rPr lang="ko-KR" altLang="en-US" dirty="0"/>
                  <a:t>고객 정보</a:t>
                </a:r>
                <a:r>
                  <a:rPr lang="en-US" altLang="ko-KR" dirty="0"/>
                  <a:t>]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고객명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홍길동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생년월일 </a:t>
                </a:r>
                <a:r>
                  <a:rPr lang="en-US" altLang="ko-KR" dirty="0"/>
                  <a:t>: 20230304</a:t>
                </a:r>
              </a:p>
              <a:p>
                <a:pPr algn="ctr"/>
                <a:r>
                  <a:rPr lang="ko-KR" altLang="en-US" dirty="0"/>
                  <a:t>은행코드 </a:t>
                </a:r>
                <a:r>
                  <a:rPr lang="en-US" altLang="ko-KR" dirty="0"/>
                  <a:t>: BK01</a:t>
                </a:r>
              </a:p>
              <a:p>
                <a:pPr algn="ctr"/>
                <a:r>
                  <a:rPr lang="ko-KR" altLang="en-US" dirty="0"/>
                  <a:t>계좌번호 </a:t>
                </a:r>
                <a:r>
                  <a:rPr lang="en-US" altLang="ko-KR" dirty="0"/>
                  <a:t>: 1234 1234 1234 12</a:t>
                </a:r>
              </a:p>
              <a:p>
                <a:pPr algn="ctr"/>
                <a:r>
                  <a:rPr lang="ko-KR" altLang="en-US" dirty="0"/>
                  <a:t>비밀번호 </a:t>
                </a:r>
                <a:r>
                  <a:rPr lang="en-US" altLang="ko-KR" dirty="0"/>
                  <a:t>: 1234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잔액이 있습니다</a:t>
                </a:r>
                <a:r>
                  <a:rPr lang="en-US" altLang="ko-KR" dirty="0"/>
                  <a:t>.</a:t>
                </a:r>
              </a:p>
              <a:p>
                <a:pPr algn="ctr"/>
                <a:r>
                  <a:rPr lang="ko-KR" altLang="en-US" dirty="0"/>
                  <a:t>잔액 </a:t>
                </a:r>
                <a:r>
                  <a:rPr lang="en-US" altLang="ko-KR" dirty="0"/>
                  <a:t>: 5000\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>
                    <a:solidFill>
                      <a:srgbClr val="FF0000"/>
                    </a:solidFill>
                  </a:rPr>
                  <a:t>잔액을 인출 또는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이체해야 해지가 가능합니다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.</a:t>
                </a:r>
              </a:p>
              <a:p>
                <a:pPr algn="ctr"/>
                <a:endParaRPr lang="en-US" altLang="ko-KR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altLang="ko-KR" dirty="0"/>
                  <a:t>&lt; </a:t>
                </a:r>
                <a:r>
                  <a:rPr lang="ko-KR" altLang="en-US" dirty="0"/>
                  <a:t>인출하기 </a:t>
                </a:r>
                <a:r>
                  <a:rPr lang="en-US" altLang="ko-KR" dirty="0"/>
                  <a:t>&gt;</a:t>
                </a:r>
              </a:p>
              <a:p>
                <a:pPr algn="ctr"/>
                <a:r>
                  <a:rPr lang="ko-KR" altLang="en-US" dirty="0"/>
                  <a:t>이체하기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296537" y="721092"/>
                <a:ext cx="9908275" cy="3138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0877265" y="754281"/>
              <a:ext cx="253476" cy="252000"/>
              <a:chOff x="403229" y="3916409"/>
              <a:chExt cx="253476" cy="252000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403229" y="3916409"/>
                <a:ext cx="253476" cy="252000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곱셈 기호 7"/>
              <p:cNvSpPr/>
              <p:nvPr/>
            </p:nvSpPr>
            <p:spPr>
              <a:xfrm>
                <a:off x="403229" y="3916409"/>
                <a:ext cx="253476" cy="247523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213409" y="6205756"/>
            <a:ext cx="9801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계좌 해지 </a:t>
            </a:r>
            <a:r>
              <a:rPr lang="en-US" altLang="ko-KR" dirty="0"/>
              <a:t>– </a:t>
            </a:r>
            <a:r>
              <a:rPr lang="ko-KR" altLang="en-US" dirty="0"/>
              <a:t>잔액 있을 경우 안내</a:t>
            </a:r>
            <a:r>
              <a:rPr lang="en-US" altLang="ko-KR" dirty="0"/>
              <a:t>(</a:t>
            </a:r>
            <a:r>
              <a:rPr lang="ko-KR" altLang="en-US" dirty="0"/>
              <a:t>현재 인출 선택</a:t>
            </a:r>
            <a:r>
              <a:rPr lang="en-US" altLang="ko-KR" dirty="0"/>
              <a:t>. </a:t>
            </a:r>
            <a:r>
              <a:rPr lang="ko-KR" altLang="en-US" dirty="0"/>
              <a:t>인출하기 선택 시 현금으로 전액 인출 처리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이체 하기 처리시 이체하기 화면으로 이동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3408" y="21700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 구성도</a:t>
            </a:r>
          </a:p>
        </p:txBody>
      </p:sp>
    </p:spTree>
    <p:extLst>
      <p:ext uri="{BB962C8B-B14F-4D97-AF65-F5344CB8AC3E}">
        <p14:creationId xmlns:p14="http://schemas.microsoft.com/office/powerpoint/2010/main" val="2951132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213409" y="787594"/>
            <a:ext cx="9908275" cy="5104263"/>
            <a:chOff x="1296537" y="721092"/>
            <a:chExt cx="9908275" cy="5104263"/>
          </a:xfrm>
        </p:grpSpPr>
        <p:grpSp>
          <p:nvGrpSpPr>
            <p:cNvPr id="6" name="그룹 5"/>
            <p:cNvGrpSpPr/>
            <p:nvPr/>
          </p:nvGrpSpPr>
          <p:grpSpPr>
            <a:xfrm>
              <a:off x="1296537" y="721092"/>
              <a:ext cx="9908275" cy="5104263"/>
              <a:chOff x="1296537" y="721092"/>
              <a:chExt cx="9908275" cy="510426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296537" y="1034991"/>
                <a:ext cx="9908275" cy="47903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 algn="ctr">
                  <a:buAutoNum type="arabicPeriod"/>
                </a:pPr>
                <a:endParaRPr lang="en-US" altLang="ko-KR" dirty="0"/>
              </a:p>
              <a:p>
                <a:pPr algn="ctr"/>
                <a:r>
                  <a:rPr lang="en-US" altLang="ko-KR" dirty="0"/>
                  <a:t>[</a:t>
                </a:r>
                <a:r>
                  <a:rPr lang="ko-KR" altLang="en-US" dirty="0"/>
                  <a:t>고객 정보</a:t>
                </a:r>
                <a:r>
                  <a:rPr lang="en-US" altLang="ko-KR" dirty="0"/>
                  <a:t>]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고객명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홍길동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생년월일 </a:t>
                </a:r>
                <a:r>
                  <a:rPr lang="en-US" altLang="ko-KR" dirty="0"/>
                  <a:t>: 20230304</a:t>
                </a:r>
              </a:p>
              <a:p>
                <a:pPr algn="ctr"/>
                <a:r>
                  <a:rPr lang="ko-KR" altLang="en-US" dirty="0"/>
                  <a:t>은행코드 </a:t>
                </a:r>
                <a:r>
                  <a:rPr lang="en-US" altLang="ko-KR" dirty="0"/>
                  <a:t>/ </a:t>
                </a:r>
                <a:r>
                  <a:rPr lang="ko-KR" altLang="en-US" dirty="0"/>
                  <a:t>은행 명 </a:t>
                </a:r>
                <a:r>
                  <a:rPr lang="en-US" altLang="ko-KR" dirty="0"/>
                  <a:t>: BK01/BANK 01</a:t>
                </a:r>
              </a:p>
              <a:p>
                <a:pPr algn="ctr"/>
                <a:r>
                  <a:rPr lang="ko-KR" altLang="en-US" dirty="0"/>
                  <a:t>계좌번호 </a:t>
                </a:r>
                <a:r>
                  <a:rPr lang="en-US" altLang="ko-KR" dirty="0"/>
                  <a:t>: 1234 1234 1234 12</a:t>
                </a:r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홍길동 고객의 계좌가 정상해체 되었습니다</a:t>
                </a:r>
                <a:r>
                  <a:rPr lang="en-US" altLang="ko-KR" dirty="0"/>
                  <a:t>.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Enter</a:t>
                </a:r>
                <a:r>
                  <a:rPr lang="ko-KR" altLang="en-US" dirty="0"/>
                  <a:t>를 누르면 메인으로 돌아갑니다</a:t>
                </a:r>
                <a:r>
                  <a:rPr lang="en-US" altLang="ko-KR" dirty="0"/>
                  <a:t>.</a:t>
                </a:r>
              </a:p>
              <a:p>
                <a:pPr algn="ctr"/>
                <a:endParaRPr lang="en-US" altLang="ko-KR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296537" y="721092"/>
                <a:ext cx="9908275" cy="3138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0877265" y="754281"/>
              <a:ext cx="253476" cy="252000"/>
              <a:chOff x="403229" y="3916409"/>
              <a:chExt cx="253476" cy="252000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403229" y="3916409"/>
                <a:ext cx="253476" cy="252000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곱셈 기호 7"/>
              <p:cNvSpPr/>
              <p:nvPr/>
            </p:nvSpPr>
            <p:spPr>
              <a:xfrm>
                <a:off x="403229" y="3916409"/>
                <a:ext cx="253476" cy="247523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213409" y="620575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계좌 해지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3408" y="21700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 구성도</a:t>
            </a:r>
          </a:p>
        </p:txBody>
      </p:sp>
    </p:spTree>
    <p:extLst>
      <p:ext uri="{BB962C8B-B14F-4D97-AF65-F5344CB8AC3E}">
        <p14:creationId xmlns:p14="http://schemas.microsoft.com/office/powerpoint/2010/main" val="264879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213409" y="787594"/>
            <a:ext cx="9908275" cy="5104263"/>
            <a:chOff x="1296537" y="721092"/>
            <a:chExt cx="9908275" cy="5104263"/>
          </a:xfrm>
        </p:grpSpPr>
        <p:grpSp>
          <p:nvGrpSpPr>
            <p:cNvPr id="6" name="그룹 5"/>
            <p:cNvGrpSpPr/>
            <p:nvPr/>
          </p:nvGrpSpPr>
          <p:grpSpPr>
            <a:xfrm>
              <a:off x="1296537" y="721092"/>
              <a:ext cx="9908275" cy="5104263"/>
              <a:chOff x="1296537" y="721092"/>
              <a:chExt cx="9908275" cy="510426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296537" y="1034991"/>
                <a:ext cx="9908275" cy="47903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 algn="ctr">
                  <a:buAutoNum type="arabicPeriod"/>
                </a:pP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[</a:t>
                </a:r>
                <a:r>
                  <a:rPr lang="ko-KR" altLang="en-US" dirty="0"/>
                  <a:t>발급유형</a:t>
                </a:r>
                <a:r>
                  <a:rPr lang="en-US" altLang="ko-KR" dirty="0"/>
                  <a:t>]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 err="1"/>
                  <a:t>티머니</a:t>
                </a:r>
                <a:endParaRPr lang="en-US" altLang="ko-KR" dirty="0"/>
              </a:p>
              <a:p>
                <a:pPr marL="342900" indent="-342900" algn="ctr">
                  <a:buAutoNum type="arabicPeriod"/>
                </a:pPr>
                <a:endParaRPr lang="en-US" altLang="ko-KR" dirty="0"/>
              </a:p>
              <a:p>
                <a:pPr algn="ctr"/>
                <a:r>
                  <a:rPr lang="ko-KR" altLang="en-US" dirty="0" err="1"/>
                  <a:t>캐시비</a:t>
                </a:r>
                <a:endParaRPr lang="en-US" altLang="ko-KR" dirty="0"/>
              </a:p>
              <a:p>
                <a:pPr marL="342900" indent="-342900" algn="ctr">
                  <a:buAutoNum type="arabicPeriod"/>
                </a:pPr>
                <a:endParaRPr lang="en-US" altLang="ko-KR" dirty="0"/>
              </a:p>
              <a:p>
                <a:pPr algn="ctr"/>
                <a:r>
                  <a:rPr lang="ko-KR" altLang="en-US" dirty="0"/>
                  <a:t>전자통장</a:t>
                </a:r>
                <a:endParaRPr lang="en-US" altLang="ko-KR" dirty="0"/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296537" y="721092"/>
                <a:ext cx="9908275" cy="3138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0877265" y="754281"/>
              <a:ext cx="253476" cy="252000"/>
              <a:chOff x="403229" y="3916409"/>
              <a:chExt cx="253476" cy="252000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403229" y="3916409"/>
                <a:ext cx="253476" cy="252000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곱셈 기호 7"/>
              <p:cNvSpPr/>
              <p:nvPr/>
            </p:nvSpPr>
            <p:spPr>
              <a:xfrm>
                <a:off x="403229" y="3916409"/>
                <a:ext cx="253476" cy="247523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213409" y="6205756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교통카드 발급 </a:t>
            </a:r>
            <a:r>
              <a:rPr lang="en-US" altLang="ko-KR" dirty="0"/>
              <a:t>– </a:t>
            </a:r>
            <a:r>
              <a:rPr lang="ko-KR" altLang="en-US" dirty="0"/>
              <a:t>발급유형 선택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3408" y="21700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 구성도</a:t>
            </a:r>
          </a:p>
        </p:txBody>
      </p:sp>
    </p:spTree>
    <p:extLst>
      <p:ext uri="{BB962C8B-B14F-4D97-AF65-F5344CB8AC3E}">
        <p14:creationId xmlns:p14="http://schemas.microsoft.com/office/powerpoint/2010/main" val="218737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213409" y="787594"/>
            <a:ext cx="9908275" cy="5104263"/>
            <a:chOff x="1296537" y="721092"/>
            <a:chExt cx="9908275" cy="5104263"/>
          </a:xfrm>
        </p:grpSpPr>
        <p:grpSp>
          <p:nvGrpSpPr>
            <p:cNvPr id="6" name="그룹 5"/>
            <p:cNvGrpSpPr/>
            <p:nvPr/>
          </p:nvGrpSpPr>
          <p:grpSpPr>
            <a:xfrm>
              <a:off x="1296537" y="721092"/>
              <a:ext cx="9908275" cy="5104263"/>
              <a:chOff x="1296537" y="721092"/>
              <a:chExt cx="9908275" cy="510426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296537" y="1034991"/>
                <a:ext cx="9908275" cy="47903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 algn="ctr">
                  <a:buAutoNum type="arabicPeriod"/>
                </a:pP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[</a:t>
                </a:r>
                <a:r>
                  <a:rPr lang="ko-KR" altLang="en-US" dirty="0"/>
                  <a:t>회원 정보</a:t>
                </a:r>
                <a:r>
                  <a:rPr lang="en-US" altLang="ko-KR" dirty="0"/>
                  <a:t>]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고객명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홍길동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생년월일 </a:t>
                </a:r>
                <a:r>
                  <a:rPr lang="en-US" altLang="ko-KR" dirty="0"/>
                  <a:t>: 20230304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카드번호 </a:t>
                </a:r>
                <a:r>
                  <a:rPr lang="en-US" altLang="ko-KR" dirty="0"/>
                  <a:t>: 1234 1234 1234 1234</a:t>
                </a:r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&lt; </a:t>
                </a:r>
                <a:r>
                  <a:rPr lang="ko-KR" altLang="en-US" dirty="0"/>
                  <a:t>카드 개설 </a:t>
                </a:r>
                <a:r>
                  <a:rPr lang="en-US" altLang="ko-KR" dirty="0"/>
                  <a:t>&gt;</a:t>
                </a:r>
              </a:p>
              <a:p>
                <a:pPr algn="ctr"/>
                <a:r>
                  <a:rPr lang="ko-KR" altLang="en-US" dirty="0"/>
                  <a:t> 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296537" y="721092"/>
                <a:ext cx="9908275" cy="3138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0877265" y="754281"/>
              <a:ext cx="253476" cy="252000"/>
              <a:chOff x="403229" y="3916409"/>
              <a:chExt cx="253476" cy="252000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403229" y="3916409"/>
                <a:ext cx="253476" cy="252000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곱셈 기호 7"/>
              <p:cNvSpPr/>
              <p:nvPr/>
            </p:nvSpPr>
            <p:spPr>
              <a:xfrm>
                <a:off x="403229" y="3916409"/>
                <a:ext cx="253476" cy="247523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213409" y="6205756"/>
            <a:ext cx="340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회원정보 입력 </a:t>
            </a:r>
            <a:r>
              <a:rPr lang="en-US" altLang="ko-KR" dirty="0"/>
              <a:t>– </a:t>
            </a:r>
            <a:r>
              <a:rPr lang="ko-KR" altLang="en-US" dirty="0" err="1"/>
              <a:t>티머니</a:t>
            </a:r>
            <a:r>
              <a:rPr lang="en-US" altLang="ko-KR" dirty="0"/>
              <a:t>/</a:t>
            </a:r>
            <a:r>
              <a:rPr lang="ko-KR" altLang="en-US" dirty="0" err="1"/>
              <a:t>캐시비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13408" y="21700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 구성도</a:t>
            </a:r>
          </a:p>
        </p:txBody>
      </p:sp>
    </p:spTree>
    <p:extLst>
      <p:ext uri="{BB962C8B-B14F-4D97-AF65-F5344CB8AC3E}">
        <p14:creationId xmlns:p14="http://schemas.microsoft.com/office/powerpoint/2010/main" val="422664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213409" y="787594"/>
            <a:ext cx="9908275" cy="5104263"/>
            <a:chOff x="1296537" y="721092"/>
            <a:chExt cx="9908275" cy="5104263"/>
          </a:xfrm>
        </p:grpSpPr>
        <p:grpSp>
          <p:nvGrpSpPr>
            <p:cNvPr id="6" name="그룹 5"/>
            <p:cNvGrpSpPr/>
            <p:nvPr/>
          </p:nvGrpSpPr>
          <p:grpSpPr>
            <a:xfrm>
              <a:off x="1296537" y="721092"/>
              <a:ext cx="9908275" cy="5104263"/>
              <a:chOff x="1296537" y="721092"/>
              <a:chExt cx="9908275" cy="510426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296537" y="1034991"/>
                <a:ext cx="9908275" cy="47903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 algn="ctr">
                  <a:buAutoNum type="arabicPeriod"/>
                </a:pP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[</a:t>
                </a:r>
                <a:r>
                  <a:rPr lang="ko-KR" altLang="en-US" dirty="0"/>
                  <a:t>회원 정보</a:t>
                </a:r>
                <a:r>
                  <a:rPr lang="en-US" altLang="ko-KR" dirty="0"/>
                  <a:t>]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고객명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홍길동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생년월일 </a:t>
                </a:r>
                <a:r>
                  <a:rPr lang="en-US" altLang="ko-KR" dirty="0"/>
                  <a:t>: 20230304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카드번호 </a:t>
                </a:r>
                <a:r>
                  <a:rPr lang="en-US" altLang="ko-KR" dirty="0"/>
                  <a:t>: 1234 1234 1234 123a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>
                    <a:solidFill>
                      <a:srgbClr val="FF0000"/>
                    </a:solidFill>
                  </a:rPr>
                  <a:t>카드 번호에 오류가 있습니다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.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카드번호 </a:t>
                </a:r>
                <a:r>
                  <a:rPr lang="en-US" altLang="ko-KR" dirty="0"/>
                  <a:t>:</a:t>
                </a:r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&lt; </a:t>
                </a:r>
                <a:r>
                  <a:rPr lang="ko-KR" altLang="en-US" dirty="0"/>
                  <a:t>카드 개설 </a:t>
                </a:r>
                <a:r>
                  <a:rPr lang="en-US" altLang="ko-KR" dirty="0"/>
                  <a:t>&gt;</a:t>
                </a:r>
              </a:p>
              <a:p>
                <a:pPr algn="ctr"/>
                <a:r>
                  <a:rPr lang="ko-KR" altLang="en-US" dirty="0"/>
                  <a:t> 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296537" y="721092"/>
                <a:ext cx="9908275" cy="3138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0877265" y="754281"/>
              <a:ext cx="253476" cy="252000"/>
              <a:chOff x="403229" y="3916409"/>
              <a:chExt cx="253476" cy="252000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403229" y="3916409"/>
                <a:ext cx="253476" cy="252000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곱셈 기호 7"/>
              <p:cNvSpPr/>
              <p:nvPr/>
            </p:nvSpPr>
            <p:spPr>
              <a:xfrm>
                <a:off x="403229" y="3916409"/>
                <a:ext cx="253476" cy="247523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213409" y="6205756"/>
            <a:ext cx="474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회원정보 </a:t>
            </a:r>
            <a:r>
              <a:rPr lang="ko-KR" altLang="en-US" dirty="0" err="1"/>
              <a:t>오류시</a:t>
            </a:r>
            <a:r>
              <a:rPr lang="ko-KR" altLang="en-US" dirty="0"/>
              <a:t> 안내 메시지와 재입력 유도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3408" y="21700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 구성도</a:t>
            </a:r>
          </a:p>
        </p:txBody>
      </p:sp>
    </p:spTree>
    <p:extLst>
      <p:ext uri="{BB962C8B-B14F-4D97-AF65-F5344CB8AC3E}">
        <p14:creationId xmlns:p14="http://schemas.microsoft.com/office/powerpoint/2010/main" val="122633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213409" y="787594"/>
            <a:ext cx="9908275" cy="5104263"/>
            <a:chOff x="1296537" y="721092"/>
            <a:chExt cx="9908275" cy="5104263"/>
          </a:xfrm>
        </p:grpSpPr>
        <p:grpSp>
          <p:nvGrpSpPr>
            <p:cNvPr id="6" name="그룹 5"/>
            <p:cNvGrpSpPr/>
            <p:nvPr/>
          </p:nvGrpSpPr>
          <p:grpSpPr>
            <a:xfrm>
              <a:off x="1296537" y="721092"/>
              <a:ext cx="9908275" cy="5104263"/>
              <a:chOff x="1296537" y="721092"/>
              <a:chExt cx="9908275" cy="510426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296537" y="1034991"/>
                <a:ext cx="9908275" cy="47903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 algn="ctr">
                  <a:buAutoNum type="arabicPeriod"/>
                </a:pP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[</a:t>
                </a:r>
                <a:r>
                  <a:rPr lang="ko-KR" altLang="en-US" dirty="0"/>
                  <a:t>발급 완료</a:t>
                </a:r>
                <a:r>
                  <a:rPr lang="en-US" altLang="ko-KR" dirty="0"/>
                  <a:t>]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유형 </a:t>
                </a:r>
                <a:r>
                  <a:rPr lang="en-US" altLang="ko-KR" dirty="0"/>
                  <a:t>: </a:t>
                </a:r>
                <a:r>
                  <a:rPr lang="ko-KR" altLang="en-US" dirty="0" err="1"/>
                  <a:t>티머니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고객명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홍길동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생년월일 </a:t>
                </a:r>
                <a:r>
                  <a:rPr lang="en-US" altLang="ko-KR" dirty="0"/>
                  <a:t>: 20230304</a:t>
                </a:r>
              </a:p>
              <a:p>
                <a:pPr algn="ctr"/>
                <a:r>
                  <a:rPr lang="ko-KR" altLang="en-US" dirty="0"/>
                  <a:t>카드번호 </a:t>
                </a:r>
                <a:r>
                  <a:rPr lang="en-US" altLang="ko-KR" dirty="0"/>
                  <a:t>: 1234 1234 1234 1234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잔액 </a:t>
                </a:r>
                <a:r>
                  <a:rPr lang="en-US" altLang="ko-KR" dirty="0"/>
                  <a:t>: 0\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Enter </a:t>
                </a:r>
                <a:r>
                  <a:rPr lang="ko-KR" altLang="en-US" dirty="0"/>
                  <a:t>를 누르시면 메인으로 돌아갑니다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296537" y="721092"/>
                <a:ext cx="9908275" cy="3138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0877265" y="754281"/>
              <a:ext cx="253476" cy="252000"/>
              <a:chOff x="403229" y="3916409"/>
              <a:chExt cx="253476" cy="252000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403229" y="3916409"/>
                <a:ext cx="253476" cy="252000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곱셈 기호 7"/>
              <p:cNvSpPr/>
              <p:nvPr/>
            </p:nvSpPr>
            <p:spPr>
              <a:xfrm>
                <a:off x="403229" y="3916409"/>
                <a:ext cx="253476" cy="247523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213409" y="6205756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티머니</a:t>
            </a:r>
            <a:r>
              <a:rPr lang="en-US" altLang="ko-KR" dirty="0"/>
              <a:t>/</a:t>
            </a:r>
            <a:r>
              <a:rPr lang="ko-KR" altLang="en-US" dirty="0" err="1"/>
              <a:t>캐시비</a:t>
            </a:r>
            <a:r>
              <a:rPr lang="ko-KR" altLang="en-US" dirty="0"/>
              <a:t> 발급완료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3408" y="21700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 구성도</a:t>
            </a:r>
          </a:p>
        </p:txBody>
      </p:sp>
    </p:spTree>
    <p:extLst>
      <p:ext uri="{BB962C8B-B14F-4D97-AF65-F5344CB8AC3E}">
        <p14:creationId xmlns:p14="http://schemas.microsoft.com/office/powerpoint/2010/main" val="740691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213409" y="787594"/>
            <a:ext cx="9908275" cy="5104263"/>
            <a:chOff x="1296537" y="721092"/>
            <a:chExt cx="9908275" cy="5104263"/>
          </a:xfrm>
        </p:grpSpPr>
        <p:grpSp>
          <p:nvGrpSpPr>
            <p:cNvPr id="6" name="그룹 5"/>
            <p:cNvGrpSpPr/>
            <p:nvPr/>
          </p:nvGrpSpPr>
          <p:grpSpPr>
            <a:xfrm>
              <a:off x="1296537" y="721092"/>
              <a:ext cx="9908275" cy="5104263"/>
              <a:chOff x="1296537" y="721092"/>
              <a:chExt cx="9908275" cy="510426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296537" y="1034991"/>
                <a:ext cx="9908275" cy="47903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 algn="ctr">
                  <a:buAutoNum type="arabicPeriod"/>
                </a:pP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[</a:t>
                </a:r>
                <a:r>
                  <a:rPr lang="ko-KR" altLang="en-US" dirty="0"/>
                  <a:t>회원 정보</a:t>
                </a:r>
                <a:r>
                  <a:rPr lang="en-US" altLang="ko-KR" dirty="0"/>
                  <a:t>]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고객명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홍길동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생년월일 </a:t>
                </a:r>
                <a:r>
                  <a:rPr lang="en-US" altLang="ko-KR" dirty="0"/>
                  <a:t>: 20230304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은행코드 </a:t>
                </a:r>
                <a:r>
                  <a:rPr lang="en-US" altLang="ko-KR" dirty="0"/>
                  <a:t>: B01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계좌번호 </a:t>
                </a:r>
                <a:r>
                  <a:rPr lang="en-US" altLang="ko-KR" dirty="0"/>
                  <a:t>: 1234 1234 1234 12</a:t>
                </a:r>
              </a:p>
              <a:p>
                <a:pPr algn="ctr"/>
                <a:r>
                  <a:rPr lang="ko-KR" altLang="en-US" dirty="0"/>
                  <a:t>비밀번호 </a:t>
                </a:r>
                <a:r>
                  <a:rPr lang="en-US" altLang="ko-KR" dirty="0"/>
                  <a:t>: 1111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카드번호 </a:t>
                </a:r>
                <a:r>
                  <a:rPr lang="en-US" altLang="ko-KR" dirty="0"/>
                  <a:t>: 1234 1234 1234 1234</a:t>
                </a:r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&lt; </a:t>
                </a:r>
                <a:r>
                  <a:rPr lang="ko-KR" altLang="en-US" dirty="0"/>
                  <a:t>카드 개설 </a:t>
                </a:r>
                <a:r>
                  <a:rPr lang="en-US" altLang="ko-KR" dirty="0"/>
                  <a:t>&gt;</a:t>
                </a:r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 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296537" y="721092"/>
                <a:ext cx="9908275" cy="3138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0877265" y="754281"/>
              <a:ext cx="253476" cy="252000"/>
              <a:chOff x="403229" y="3916409"/>
              <a:chExt cx="253476" cy="252000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403229" y="3916409"/>
                <a:ext cx="253476" cy="252000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곱셈 기호 7"/>
              <p:cNvSpPr/>
              <p:nvPr/>
            </p:nvSpPr>
            <p:spPr>
              <a:xfrm>
                <a:off x="403229" y="3916409"/>
                <a:ext cx="253476" cy="247523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213409" y="6205756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회원정보 </a:t>
            </a:r>
            <a:r>
              <a:rPr lang="en-US" altLang="ko-KR" dirty="0"/>
              <a:t>– </a:t>
            </a:r>
            <a:r>
              <a:rPr lang="ko-KR" altLang="en-US" dirty="0"/>
              <a:t>전자통장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3408" y="21700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 구성도</a:t>
            </a:r>
          </a:p>
        </p:txBody>
      </p:sp>
    </p:spTree>
    <p:extLst>
      <p:ext uri="{BB962C8B-B14F-4D97-AF65-F5344CB8AC3E}">
        <p14:creationId xmlns:p14="http://schemas.microsoft.com/office/powerpoint/2010/main" val="137685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213409" y="787594"/>
            <a:ext cx="9908275" cy="5104263"/>
            <a:chOff x="1296537" y="721092"/>
            <a:chExt cx="9908275" cy="5104263"/>
          </a:xfrm>
        </p:grpSpPr>
        <p:grpSp>
          <p:nvGrpSpPr>
            <p:cNvPr id="6" name="그룹 5"/>
            <p:cNvGrpSpPr/>
            <p:nvPr/>
          </p:nvGrpSpPr>
          <p:grpSpPr>
            <a:xfrm>
              <a:off x="1296537" y="721092"/>
              <a:ext cx="9908275" cy="5104263"/>
              <a:chOff x="1296537" y="721092"/>
              <a:chExt cx="9908275" cy="510426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296537" y="1034991"/>
                <a:ext cx="9908275" cy="47903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 algn="ctr">
                  <a:buAutoNum type="arabicPeriod"/>
                </a:pP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[</a:t>
                </a:r>
                <a:r>
                  <a:rPr lang="ko-KR" altLang="en-US" dirty="0"/>
                  <a:t>발급 완료</a:t>
                </a:r>
                <a:r>
                  <a:rPr lang="en-US" altLang="ko-KR" dirty="0"/>
                  <a:t>]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고객명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홍길동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생년월일 </a:t>
                </a:r>
                <a:r>
                  <a:rPr lang="en-US" altLang="ko-KR" dirty="0"/>
                  <a:t>: 20230304</a:t>
                </a:r>
              </a:p>
              <a:p>
                <a:pPr algn="ctr"/>
                <a:r>
                  <a:rPr lang="ko-KR" altLang="en-US" dirty="0"/>
                  <a:t>은행코드</a:t>
                </a:r>
                <a:r>
                  <a:rPr lang="en-US" altLang="ko-KR" dirty="0"/>
                  <a:t>/ </a:t>
                </a:r>
                <a:r>
                  <a:rPr lang="ko-KR" altLang="en-US" dirty="0" err="1"/>
                  <a:t>은행명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 B01/Bank01</a:t>
                </a:r>
              </a:p>
              <a:p>
                <a:pPr algn="ctr"/>
                <a:r>
                  <a:rPr lang="ko-KR" altLang="en-US" dirty="0"/>
                  <a:t>계좌번호 </a:t>
                </a:r>
                <a:r>
                  <a:rPr lang="en-US" altLang="ko-KR" dirty="0"/>
                  <a:t>: 1234 1234 1234 12</a:t>
                </a:r>
              </a:p>
              <a:p>
                <a:pPr algn="ctr"/>
                <a:r>
                  <a:rPr lang="ko-KR" altLang="en-US" dirty="0"/>
                  <a:t>카드번호 </a:t>
                </a:r>
                <a:r>
                  <a:rPr lang="en-US" altLang="ko-KR" dirty="0"/>
                  <a:t>: 1234 1234 1234 1234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잔액 </a:t>
                </a:r>
                <a:r>
                  <a:rPr lang="en-US" altLang="ko-KR" dirty="0"/>
                  <a:t>: 0\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Enter </a:t>
                </a:r>
                <a:r>
                  <a:rPr lang="ko-KR" altLang="en-US" dirty="0"/>
                  <a:t>를 누르시면 메인으로 돌아갑니다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296537" y="721092"/>
                <a:ext cx="9908275" cy="3138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0877265" y="754281"/>
              <a:ext cx="253476" cy="252000"/>
              <a:chOff x="403229" y="3916409"/>
              <a:chExt cx="253476" cy="252000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403229" y="3916409"/>
                <a:ext cx="253476" cy="252000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곱셈 기호 7"/>
              <p:cNvSpPr/>
              <p:nvPr/>
            </p:nvSpPr>
            <p:spPr>
              <a:xfrm>
                <a:off x="403229" y="3916409"/>
                <a:ext cx="253476" cy="247523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213409" y="6205756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전자통장 교통카드 발급완료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3408" y="21700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 구성도</a:t>
            </a:r>
          </a:p>
        </p:txBody>
      </p:sp>
    </p:spTree>
    <p:extLst>
      <p:ext uri="{BB962C8B-B14F-4D97-AF65-F5344CB8AC3E}">
        <p14:creationId xmlns:p14="http://schemas.microsoft.com/office/powerpoint/2010/main" val="4229570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213409" y="787594"/>
            <a:ext cx="9908275" cy="5104263"/>
            <a:chOff x="1296537" y="721092"/>
            <a:chExt cx="9908275" cy="5104263"/>
          </a:xfrm>
        </p:grpSpPr>
        <p:grpSp>
          <p:nvGrpSpPr>
            <p:cNvPr id="6" name="그룹 5"/>
            <p:cNvGrpSpPr/>
            <p:nvPr/>
          </p:nvGrpSpPr>
          <p:grpSpPr>
            <a:xfrm>
              <a:off x="1296537" y="721092"/>
              <a:ext cx="9908275" cy="5104263"/>
              <a:chOff x="1296537" y="721092"/>
              <a:chExt cx="9908275" cy="510426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296537" y="1034991"/>
                <a:ext cx="9908275" cy="47903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 algn="ctr">
                  <a:buAutoNum type="arabicPeriod"/>
                </a:pPr>
                <a:endParaRPr lang="en-US" altLang="ko-KR" dirty="0"/>
              </a:p>
              <a:p>
                <a:pPr algn="ctr"/>
                <a:r>
                  <a:rPr lang="en-US" altLang="ko-KR" dirty="0"/>
                  <a:t>[</a:t>
                </a:r>
                <a:r>
                  <a:rPr lang="ko-KR" altLang="en-US" dirty="0"/>
                  <a:t>고객 정보</a:t>
                </a:r>
                <a:r>
                  <a:rPr lang="en-US" altLang="ko-KR" dirty="0"/>
                  <a:t>]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고객명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홍길동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생년월일 </a:t>
                </a:r>
                <a:r>
                  <a:rPr lang="en-US" altLang="ko-KR" dirty="0"/>
                  <a:t>: 20230304</a:t>
                </a:r>
              </a:p>
              <a:p>
                <a:pPr algn="ctr"/>
                <a:r>
                  <a:rPr lang="ko-KR" altLang="en-US" dirty="0"/>
                  <a:t>은행코드 </a:t>
                </a:r>
                <a:r>
                  <a:rPr lang="en-US" altLang="ko-KR" dirty="0"/>
                  <a:t>: BK01</a:t>
                </a:r>
              </a:p>
              <a:p>
                <a:pPr algn="ctr"/>
                <a:r>
                  <a:rPr lang="ko-KR" altLang="en-US" dirty="0"/>
                  <a:t>계좌번호 </a:t>
                </a:r>
                <a:r>
                  <a:rPr lang="en-US" altLang="ko-KR" dirty="0"/>
                  <a:t>: 1234 1234 1234 12</a:t>
                </a:r>
              </a:p>
              <a:p>
                <a:pPr algn="ctr"/>
                <a:r>
                  <a:rPr lang="ko-KR" altLang="en-US" dirty="0"/>
                  <a:t>비밀번호 </a:t>
                </a:r>
                <a:r>
                  <a:rPr lang="en-US" altLang="ko-KR" dirty="0"/>
                  <a:t>: 1234</a:t>
                </a:r>
              </a:p>
              <a:p>
                <a:pPr algn="ctr"/>
                <a:endParaRPr lang="en-US" altLang="ko-KR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296537" y="721092"/>
                <a:ext cx="9908275" cy="3138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0877265" y="754281"/>
              <a:ext cx="253476" cy="252000"/>
              <a:chOff x="403229" y="3916409"/>
              <a:chExt cx="253476" cy="252000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403229" y="3916409"/>
                <a:ext cx="253476" cy="252000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곱셈 기호 7"/>
              <p:cNvSpPr/>
              <p:nvPr/>
            </p:nvSpPr>
            <p:spPr>
              <a:xfrm>
                <a:off x="403229" y="3916409"/>
                <a:ext cx="253476" cy="247523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213409" y="6205756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계좌 해지 </a:t>
            </a:r>
            <a:r>
              <a:rPr lang="en-US" altLang="ko-KR" dirty="0"/>
              <a:t>- </a:t>
            </a:r>
            <a:r>
              <a:rPr lang="ko-KR" altLang="en-US" dirty="0"/>
              <a:t>고객 정보 입력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3408" y="21700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 구성도</a:t>
            </a:r>
          </a:p>
        </p:txBody>
      </p:sp>
    </p:spTree>
    <p:extLst>
      <p:ext uri="{BB962C8B-B14F-4D97-AF65-F5344CB8AC3E}">
        <p14:creationId xmlns:p14="http://schemas.microsoft.com/office/powerpoint/2010/main" val="5764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213409" y="787594"/>
            <a:ext cx="9908275" cy="5104263"/>
            <a:chOff x="1296537" y="721092"/>
            <a:chExt cx="9908275" cy="5104263"/>
          </a:xfrm>
        </p:grpSpPr>
        <p:grpSp>
          <p:nvGrpSpPr>
            <p:cNvPr id="6" name="그룹 5"/>
            <p:cNvGrpSpPr/>
            <p:nvPr/>
          </p:nvGrpSpPr>
          <p:grpSpPr>
            <a:xfrm>
              <a:off x="1296537" y="721092"/>
              <a:ext cx="9908275" cy="5104263"/>
              <a:chOff x="1296537" y="721092"/>
              <a:chExt cx="9908275" cy="510426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296537" y="1034991"/>
                <a:ext cx="9908275" cy="47903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 algn="ctr">
                  <a:buAutoNum type="arabicPeriod"/>
                </a:pPr>
                <a:endParaRPr lang="en-US" altLang="ko-KR" dirty="0"/>
              </a:p>
              <a:p>
                <a:pPr algn="ctr"/>
                <a:r>
                  <a:rPr lang="en-US" altLang="ko-KR" dirty="0"/>
                  <a:t>[</a:t>
                </a:r>
                <a:r>
                  <a:rPr lang="ko-KR" altLang="en-US" dirty="0"/>
                  <a:t>고객 정보</a:t>
                </a:r>
                <a:r>
                  <a:rPr lang="en-US" altLang="ko-KR" dirty="0"/>
                  <a:t>]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고객명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홍길동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생년월일 </a:t>
                </a:r>
                <a:r>
                  <a:rPr lang="en-US" altLang="ko-KR" dirty="0"/>
                  <a:t>: 20230304</a:t>
                </a:r>
              </a:p>
              <a:p>
                <a:pPr algn="ctr"/>
                <a:r>
                  <a:rPr lang="ko-KR" altLang="en-US" dirty="0"/>
                  <a:t>은행코드 </a:t>
                </a:r>
                <a:r>
                  <a:rPr lang="en-US" altLang="ko-KR" dirty="0"/>
                  <a:t>: BK01</a:t>
                </a:r>
              </a:p>
              <a:p>
                <a:pPr algn="ctr"/>
                <a:r>
                  <a:rPr lang="ko-KR" altLang="en-US" dirty="0"/>
                  <a:t>계좌번호 </a:t>
                </a:r>
                <a:r>
                  <a:rPr lang="en-US" altLang="ko-KR" dirty="0"/>
                  <a:t>: 1234 1234 1234 12</a:t>
                </a:r>
              </a:p>
              <a:p>
                <a:pPr algn="ctr"/>
                <a:r>
                  <a:rPr lang="ko-KR" altLang="en-US" dirty="0"/>
                  <a:t>비밀번호 </a:t>
                </a:r>
                <a:r>
                  <a:rPr lang="en-US" altLang="ko-KR" dirty="0"/>
                  <a:t>: 1234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>
                    <a:solidFill>
                      <a:srgbClr val="FF0000"/>
                    </a:solidFill>
                  </a:rPr>
                  <a:t>비밀번호에 오류가 있습니다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.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비밀번호 </a:t>
                </a:r>
                <a:r>
                  <a:rPr lang="en-US" altLang="ko-KR" dirty="0"/>
                  <a:t>: </a:t>
                </a: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296537" y="721092"/>
                <a:ext cx="9908275" cy="3138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0877265" y="754281"/>
              <a:ext cx="253476" cy="252000"/>
              <a:chOff x="403229" y="3916409"/>
              <a:chExt cx="253476" cy="252000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403229" y="3916409"/>
                <a:ext cx="253476" cy="252000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곱셈 기호 7"/>
              <p:cNvSpPr/>
              <p:nvPr/>
            </p:nvSpPr>
            <p:spPr>
              <a:xfrm>
                <a:off x="403229" y="3916409"/>
                <a:ext cx="253476" cy="247523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213409" y="6205756"/>
            <a:ext cx="496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계좌 해지 </a:t>
            </a:r>
            <a:r>
              <a:rPr lang="en-US" altLang="ko-KR" dirty="0"/>
              <a:t>– </a:t>
            </a:r>
            <a:r>
              <a:rPr lang="ko-KR" altLang="en-US" dirty="0"/>
              <a:t>정보 오류 시 안내 및 재입력 유도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3408" y="21700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 구성도</a:t>
            </a:r>
          </a:p>
        </p:txBody>
      </p:sp>
    </p:spTree>
    <p:extLst>
      <p:ext uri="{BB962C8B-B14F-4D97-AF65-F5344CB8AC3E}">
        <p14:creationId xmlns:p14="http://schemas.microsoft.com/office/powerpoint/2010/main" val="1245687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390</Words>
  <Application>Microsoft Office PowerPoint</Application>
  <PresentationFormat>와이드스크린</PresentationFormat>
  <Paragraphs>174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정빈</dc:creator>
  <cp:lastModifiedBy>서 정빈</cp:lastModifiedBy>
  <cp:revision>5</cp:revision>
  <dcterms:created xsi:type="dcterms:W3CDTF">2023-03-04T05:23:10Z</dcterms:created>
  <dcterms:modified xsi:type="dcterms:W3CDTF">2023-03-04T06:40:43Z</dcterms:modified>
</cp:coreProperties>
</file>