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3" r:id="rId4"/>
    <p:sldId id="277" r:id="rId5"/>
    <p:sldId id="278" r:id="rId6"/>
    <p:sldId id="279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5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1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9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7381-BD94-423B-B33F-F16E42E4950E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AC87-4317-4C3A-9762-B5741FF9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개설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교통카드 발급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해지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기능 대기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1752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개설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범칙금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교통카드 발급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계좌 해지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기능 대기 화면 커서 구성</a:t>
            </a:r>
            <a:r>
              <a:rPr lang="en-US" altLang="ko-KR" dirty="0"/>
              <a:t>(</a:t>
            </a:r>
            <a:r>
              <a:rPr lang="ko-KR" altLang="en-US" dirty="0"/>
              <a:t>현재 교통카드 발급 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0574D-DDF7-9B67-AFD6-911DFAB25E9A}"/>
              </a:ext>
            </a:extLst>
          </p:cNvPr>
          <p:cNvSpPr txBox="1"/>
          <p:nvPr/>
        </p:nvSpPr>
        <p:spPr>
          <a:xfrm>
            <a:off x="767552" y="3299039"/>
            <a:ext cx="66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      </a:t>
            </a:r>
            <a:r>
              <a:rPr lang="en-US" altLang="ko-KR" dirty="0">
                <a:solidFill>
                  <a:schemeClr val="bg1"/>
                </a:solidFill>
              </a:rPr>
              <a:t>                                              &lt; </a:t>
            </a:r>
            <a:r>
              <a:rPr lang="ko-KR" altLang="en-US" dirty="0">
                <a:solidFill>
                  <a:schemeClr val="bg1"/>
                </a:solidFill>
              </a:rPr>
              <a:t>교통카드 발급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3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공과금 부여 선택 화면 </a:t>
            </a:r>
            <a:r>
              <a:rPr lang="en-US" altLang="ko-KR" dirty="0"/>
              <a:t>1 – </a:t>
            </a:r>
            <a:r>
              <a:rPr lang="ko-KR" altLang="en-US" dirty="0"/>
              <a:t>공과금 부여할 고객 명의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576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홍길동 고객 리스트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01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공과금 부여 선택 화면 </a:t>
            </a:r>
            <a:r>
              <a:rPr lang="en-US" altLang="ko-KR" dirty="0"/>
              <a:t>2 – </a:t>
            </a:r>
            <a:r>
              <a:rPr lang="ko-KR" altLang="en-US" dirty="0"/>
              <a:t>홍길동 고객 명단 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414995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홍길동 고객 리스트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01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77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공과금 부여 선택 화면 </a:t>
            </a:r>
            <a:r>
              <a:rPr lang="en-US" altLang="ko-KR" dirty="0"/>
              <a:t>3 – </a:t>
            </a:r>
            <a:r>
              <a:rPr lang="ko-KR" altLang="en-US" dirty="0"/>
              <a:t>명단 중 고객 선택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5669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공과금 부여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명의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홍길동 고객 리스트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01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77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77 </a:t>
                </a:r>
                <a:r>
                  <a:rPr lang="ko-KR" altLang="en-US" dirty="0"/>
                  <a:t>홍길동 고객님에게 부여할 공과금 금액을 입력하세요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1,000,000\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공과금 부여 선택 화면 </a:t>
            </a:r>
            <a:r>
              <a:rPr lang="en-US" altLang="ko-KR" dirty="0"/>
              <a:t>4 – </a:t>
            </a:r>
            <a:r>
              <a:rPr lang="ko-KR" altLang="en-US" dirty="0"/>
              <a:t>공과금 금액 선정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33768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213409" y="787594"/>
            <a:ext cx="9908275" cy="5104263"/>
            <a:chOff x="1296537" y="721092"/>
            <a:chExt cx="9908275" cy="5104263"/>
          </a:xfrm>
        </p:grpSpPr>
        <p:grpSp>
          <p:nvGrpSpPr>
            <p:cNvPr id="6" name="그룹 5"/>
            <p:cNvGrpSpPr/>
            <p:nvPr/>
          </p:nvGrpSpPr>
          <p:grpSpPr>
            <a:xfrm>
              <a:off x="1296537" y="721092"/>
              <a:ext cx="9908275" cy="5104263"/>
              <a:chOff x="1296537" y="721092"/>
              <a:chExt cx="9908275" cy="510426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96537" y="1034991"/>
                <a:ext cx="9908275" cy="4790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 algn="ctr">
                  <a:buAutoNum type="arabicPeriod"/>
                </a:pPr>
                <a:endParaRPr lang="en-US" altLang="ko-KR" dirty="0"/>
              </a:p>
              <a:p>
                <a:pPr algn="ctr"/>
                <a:r>
                  <a:rPr lang="ko-KR" altLang="en-US" dirty="0"/>
                  <a:t>공과금 부여에 성공하였습니다</a:t>
                </a:r>
                <a:r>
                  <a:rPr lang="en-US" altLang="ko-KR" dirty="0"/>
                  <a:t>.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고객 코드 </a:t>
                </a:r>
                <a:r>
                  <a:rPr lang="en-US" altLang="ko-KR" dirty="0"/>
                  <a:t>: 77</a:t>
                </a:r>
              </a:p>
              <a:p>
                <a:pPr algn="ctr"/>
                <a:r>
                  <a:rPr lang="ko-KR" altLang="en-US" dirty="0"/>
                  <a:t>고객명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홍길동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공과금 </a:t>
                </a:r>
                <a:r>
                  <a:rPr lang="en-US" altLang="ko-KR" dirty="0"/>
                  <a:t>: 1,000,000\</a:t>
                </a:r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잠시 후 메인 화면으로 돌아갑니다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296537" y="721092"/>
                <a:ext cx="9908275" cy="3138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0877265" y="754281"/>
              <a:ext cx="253476" cy="252000"/>
              <a:chOff x="403229" y="3916409"/>
              <a:chExt cx="253476" cy="252000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403229" y="3916409"/>
                <a:ext cx="253476" cy="252000"/>
              </a:xfrm>
              <a:prstGeom prst="flowChartProcess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03229" y="3916409"/>
                <a:ext cx="253476" cy="247523"/>
              </a:xfrm>
              <a:prstGeom prst="mathMultipl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213409" y="620575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공과금 부여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3408" y="2170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구성도</a:t>
            </a:r>
          </a:p>
        </p:txBody>
      </p:sp>
    </p:spTree>
    <p:extLst>
      <p:ext uri="{BB962C8B-B14F-4D97-AF65-F5344CB8AC3E}">
        <p14:creationId xmlns:p14="http://schemas.microsoft.com/office/powerpoint/2010/main" val="162949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171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김신혁</cp:lastModifiedBy>
  <cp:revision>47</cp:revision>
  <dcterms:created xsi:type="dcterms:W3CDTF">2023-03-03T05:10:36Z</dcterms:created>
  <dcterms:modified xsi:type="dcterms:W3CDTF">2023-03-04T05:27:49Z</dcterms:modified>
</cp:coreProperties>
</file>