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7" r:id="rId5"/>
    <p:sldId id="278" r:id="rId6"/>
    <p:sldId id="279" r:id="rId7"/>
    <p:sldId id="280" r:id="rId8"/>
    <p:sldId id="281" r:id="rId9"/>
    <p:sldId id="268" r:id="rId10"/>
    <p:sldId id="269" r:id="rId11"/>
    <p:sldId id="274" r:id="rId12"/>
    <p:sldId id="273" r:id="rId13"/>
    <p:sldId id="270" r:id="rId14"/>
    <p:sldId id="271" r:id="rId15"/>
    <p:sldId id="275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443663" cy="6858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425" y="1140880"/>
            <a:ext cx="321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r>
              <a:rPr lang="ko-KR" altLang="en-US" sz="3200" dirty="0" smtClean="0"/>
              <a:t>언어를 활용한</a:t>
            </a:r>
            <a:endParaRPr lang="en-US" altLang="ko-KR" sz="3200" dirty="0" smtClean="0"/>
          </a:p>
          <a:p>
            <a:r>
              <a:rPr lang="en-US" altLang="ko-KR" sz="3200" dirty="0" smtClean="0"/>
              <a:t>ATM</a:t>
            </a:r>
            <a:r>
              <a:rPr lang="ko-KR" altLang="en-US" sz="3200" dirty="0" smtClean="0"/>
              <a:t>시스템 구현</a:t>
            </a:r>
            <a:endParaRPr lang="en-US" altLang="ko-KR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3248" y="3358978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7162"/>
            <a:ext cx="74580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57262"/>
            <a:ext cx="7448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 결과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5200" y="1237373"/>
            <a:ext cx="8061600" cy="43832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주소 또는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편집한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129" y="2090172"/>
            <a:ext cx="1123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데이터 위조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탈취에 취약하다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사용하므로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형식의 단점을 공유한다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실수로 데이터를 잘못 지우는 경우를 대비해 주기적으로 손수 백업해야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김신혁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4920" y="2090172"/>
            <a:ext cx="10402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함수 하나 당 하나의 기능만 하도록 만들자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함수를 재활용하기 편하도록 구상을 하고 </a:t>
            </a:r>
            <a:r>
              <a:rPr lang="ko-KR" altLang="en-US" sz="2400" dirty="0" err="1" smtClean="0"/>
              <a:t>헤더파일로</a:t>
            </a:r>
            <a:r>
              <a:rPr lang="ko-KR" altLang="en-US" sz="2400" dirty="0" smtClean="0"/>
              <a:t> 만들어 관리하자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관리자 모드에서 예외 처리를 영리하게 처리하도록 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Window OS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MAC OS </a:t>
            </a:r>
            <a:r>
              <a:rPr lang="ko-KR" altLang="en-US" sz="2400" dirty="0" smtClean="0"/>
              <a:t>환경 차이에서 오는 코드 차이를 잘 구별하자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3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1598" y="612844"/>
            <a:ext cx="45288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팀 소개</a:t>
            </a:r>
            <a:endParaRPr lang="en-US" altLang="ko-KR" sz="2400" dirty="0" smtClean="0"/>
          </a:p>
          <a:p>
            <a:pPr marL="457200" indent="-457200" algn="ctr">
              <a:buAutoNum type="arabicPeriod"/>
            </a:pP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주제 및 선정 이유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일정 진행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5. </a:t>
            </a:r>
            <a:r>
              <a:rPr lang="ko-KR" altLang="en-US" sz="2400" dirty="0" smtClean="0"/>
              <a:t>코드 소개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6. </a:t>
            </a:r>
            <a:r>
              <a:rPr lang="ko-KR" altLang="en-US" sz="2400" dirty="0" smtClean="0"/>
              <a:t>실행 결과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7. </a:t>
            </a:r>
            <a:r>
              <a:rPr lang="ko-KR" altLang="en-US" sz="2400" dirty="0" smtClean="0"/>
              <a:t>개선점 및 피드백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8. </a:t>
            </a:r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04110" y="2090172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CLI </a:t>
            </a:r>
            <a:r>
              <a:rPr lang="ko-KR" altLang="en-US" sz="2400" dirty="0" smtClean="0"/>
              <a:t>기반 설계 프로젝트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</a:t>
            </a:r>
            <a:r>
              <a:rPr lang="ko-KR" altLang="en-US" sz="2400" dirty="0" smtClean="0"/>
              <a:t>언어로 시스템을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5064" y="2090172"/>
            <a:ext cx="63818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 요구사항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구조체를 이해할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함수를 정의하고 배포하는 방법을 익힌다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활용할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적합한 모델로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시스템을 골랐다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8840" y="2090172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프로그래밍 능력 향상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025" y="3659832"/>
            <a:ext cx="940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구조를 이해할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팀원들과의 협업을 통해 코드 리뷰 및 디버깅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형상 관리 도구 등</a:t>
            </a:r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프로그래밍에 필요한 기술도 배울 수 있다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33778" y="6999057"/>
            <a:ext cx="7324441" cy="4616648"/>
            <a:chOff x="1042752" y="4111478"/>
            <a:chExt cx="7324441" cy="4616648"/>
          </a:xfrm>
        </p:grpSpPr>
        <p:sp>
          <p:nvSpPr>
            <p:cNvPr id="8" name="TextBox 7"/>
            <p:cNvSpPr txBox="1"/>
            <p:nvPr/>
          </p:nvSpPr>
          <p:spPr>
            <a:xfrm>
              <a:off x="2679423" y="4111478"/>
              <a:ext cx="405110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프로젝트 기대 효과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marL="457200" indent="-457200">
                <a:buAutoNum type="arabicPeriod"/>
              </a:pP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프로그래밍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시스템 설계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문제 해결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프로젝트 관리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직무 경험 쌓기</a:t>
              </a:r>
              <a:endParaRPr lang="en-US" altLang="ko-KR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2752" y="7158466"/>
              <a:ext cx="73244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400" dirty="0" smtClean="0"/>
                <a:t>데이터 구조를 이해 할 수 있다</a:t>
              </a:r>
              <a:r>
                <a:rPr lang="en-US" altLang="ko-KR" sz="2400" dirty="0" smtClean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파일의 입출력 및 처리를 다룰 수 있다</a:t>
              </a:r>
              <a:r>
                <a:rPr lang="en-US" altLang="ko-KR" sz="2400" dirty="0" smtClean="0"/>
                <a:t>.</a:t>
              </a:r>
              <a:endParaRPr lang="en-US" altLang="ko-KR" sz="2400" dirty="0"/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팀 프로젝트 경험을 살릴 수 있다</a:t>
              </a:r>
              <a:r>
                <a:rPr lang="en-US" altLang="ko-KR" sz="2400" dirty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다양한 작업 환경의 사람들과 협업을 할 수 있다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2046" y="209017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시스템 설계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422" y="3659832"/>
            <a:ext cx="10625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ATM </a:t>
            </a:r>
            <a:r>
              <a:rPr lang="ko-KR" altLang="en-US" sz="2400" dirty="0" smtClean="0"/>
              <a:t>시스템은 여러 가지 기능이 복잡하게 연결되어 있는 시스템으로 이를</a:t>
            </a:r>
            <a:endParaRPr lang="en-US" altLang="ko-KR" sz="2400" dirty="0" smtClean="0"/>
          </a:p>
          <a:p>
            <a:r>
              <a:rPr lang="ko-KR" altLang="en-US" sz="2400" dirty="0" smtClean="0"/>
              <a:t>설계하는 과정에서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시스템의 문제 발견 및 시스템 문제 해결 능력 향상</a:t>
            </a:r>
            <a:endParaRPr lang="en-US" altLang="ko-KR" sz="2400" dirty="0" smtClean="0"/>
          </a:p>
          <a:p>
            <a:r>
              <a:rPr lang="ko-KR" altLang="en-US" sz="2400" dirty="0" smtClean="0"/>
              <a:t>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7387" y="2090172"/>
            <a:ext cx="3477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문제 해결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831" y="3659832"/>
            <a:ext cx="1068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프로젝트를 진행하면서 예상치 못한 문제가 발생할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문제를</a:t>
            </a:r>
            <a:endParaRPr lang="en-US" altLang="ko-KR" sz="2400" dirty="0" smtClean="0"/>
          </a:p>
          <a:p>
            <a:r>
              <a:rPr lang="ko-KR" altLang="en-US" sz="2400" dirty="0" smtClean="0"/>
              <a:t>해결하는 </a:t>
            </a:r>
            <a:r>
              <a:rPr lang="ko-KR" altLang="en-US" sz="2400" smtClean="0"/>
              <a:t>과정에서 프로젝트 문제 </a:t>
            </a:r>
            <a:r>
              <a:rPr lang="ko-KR" altLang="en-US" sz="2400" dirty="0" smtClean="0"/>
              <a:t>해결 능력의 향상을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28158" y="2090172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관리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64" y="3659832"/>
            <a:ext cx="1171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프로젝트를 원활히 진행하기 위해 여러 단계로 나누어 구현해야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과정에서</a:t>
            </a:r>
            <a:endParaRPr lang="en-US" altLang="ko-KR" sz="2400" dirty="0" smtClean="0"/>
          </a:p>
          <a:p>
            <a:r>
              <a:rPr lang="ko-KR" altLang="en-US" sz="2400" dirty="0" smtClean="0"/>
              <a:t>일정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 분담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의사 결정 등 프로젝트 관리 능력이 향상된다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일정 진행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86937" y="1005846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Gantt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558" y="3949941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일정 관리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511"/>
            <a:ext cx="12192000" cy="23329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1606"/>
            <a:ext cx="12192000" cy="19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495</Words>
  <Application>Microsoft Office PowerPoint</Application>
  <PresentationFormat>와이드스크린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89</cp:revision>
  <dcterms:created xsi:type="dcterms:W3CDTF">2023-03-09T03:03:44Z</dcterms:created>
  <dcterms:modified xsi:type="dcterms:W3CDTF">2023-03-14T03:03:25Z</dcterms:modified>
</cp:coreProperties>
</file>