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5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7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1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2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3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3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0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11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0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B7C8-8B3F-4A5B-A46D-9E51DC17C975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8BA6-D283-4F40-8EF5-15960B701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7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68842" y="29774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3조 멤버</a:t>
            </a:r>
          </a:p>
          <a:p>
            <a:r>
              <a:rPr lang="ko-KR" altLang="en-US" dirty="0" err="1" smtClean="0"/>
              <a:t>김신혁</a:t>
            </a:r>
            <a:r>
              <a:rPr lang="ko-KR" altLang="en-US" dirty="0" smtClean="0"/>
              <a:t>, 신동훈, 이수성, 정선호, 최은지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/>
              <a:t>일정 </a:t>
            </a:r>
            <a:r>
              <a:rPr lang="ko-KR" altLang="en-US" dirty="0" smtClean="0"/>
              <a:t>관리</a:t>
            </a:r>
            <a:endParaRPr lang="ko-KR" altLang="en-US" dirty="0"/>
          </a:p>
          <a:p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2649"/>
            <a:ext cx="12192000" cy="22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en-US" altLang="ko-KR" dirty="0" smtClean="0"/>
              <a:t>Table Model</a:t>
            </a:r>
            <a:endParaRPr lang="ko-KR" altLang="en-US" dirty="0"/>
          </a:p>
          <a:p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333572"/>
            <a:ext cx="7838469" cy="64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en-US" altLang="ko-KR" dirty="0" smtClean="0"/>
              <a:t>ERD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463867"/>
            <a:ext cx="101060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4. 프로젝트 </a:t>
            </a:r>
            <a:r>
              <a:rPr lang="ko-KR" altLang="en-US" dirty="0" err="1" smtClean="0"/>
              <a:t>수행결과</a:t>
            </a:r>
            <a:endParaRPr lang="ko-KR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213809" y="1998929"/>
            <a:ext cx="832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이건 개인 발표 자료를 만든 후 취합할 예정입니다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42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5. 자체 </a:t>
            </a:r>
            <a:r>
              <a:rPr lang="ko-KR" altLang="en-US" dirty="0" err="1" smtClean="0"/>
              <a:t>평가의견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34651" y="3394592"/>
            <a:ext cx="8325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이건 개인 발표 자료를 만든 후 취합할 예정입니다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1" y="273846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/>
              <a:t> 1. 프로젝트 개요</a:t>
            </a:r>
          </a:p>
          <a:p>
            <a:pPr algn="ctr"/>
            <a:r>
              <a:rPr lang="ko-KR" altLang="en-US" dirty="0" smtClean="0"/>
              <a:t>  2. 팀 구성원 역할 소개</a:t>
            </a:r>
          </a:p>
          <a:p>
            <a:pPr algn="ctr"/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ko-KR" altLang="en-US" dirty="0" smtClean="0"/>
          </a:p>
          <a:p>
            <a:pPr algn="ctr"/>
            <a:r>
              <a:rPr lang="ko-KR" altLang="en-US" dirty="0" smtClean="0"/>
              <a:t>  4. 프로젝트 </a:t>
            </a:r>
            <a:r>
              <a:rPr lang="ko-KR" altLang="en-US" dirty="0" err="1" smtClean="0"/>
              <a:t>수행결과</a:t>
            </a:r>
            <a:endParaRPr lang="ko-KR" altLang="en-US" dirty="0" smtClean="0"/>
          </a:p>
          <a:p>
            <a:pPr algn="ctr"/>
            <a:r>
              <a:rPr lang="ko-KR" altLang="en-US" dirty="0" smtClean="0"/>
              <a:t>  5. 자체 </a:t>
            </a:r>
            <a:r>
              <a:rPr lang="ko-KR" altLang="en-US" dirty="0" err="1" smtClean="0"/>
              <a:t>평가의견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6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1. 프로젝트 개요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48000" y="272242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 smtClean="0">
                <a:solidFill>
                  <a:srgbClr val="1F2328"/>
                </a:solidFill>
                <a:effectLst/>
                <a:latin typeface="-apple-system"/>
              </a:rPr>
              <a:t>목표 요구사항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데이터베이스 설계를 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데이터를 분석할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데이터 관리를 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보안 및 권한 관리를 설정할 수 있어야 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213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1. 프로젝트 개요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83368" y="1679683"/>
            <a:ext cx="101706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프로젝트 기대 효과</a:t>
            </a:r>
          </a:p>
          <a:p>
            <a:r>
              <a:rPr lang="ko-KR" altLang="en-US" dirty="0"/>
              <a:t>공부 전문 서비스 제공 </a:t>
            </a:r>
            <a:r>
              <a:rPr lang="en-US" altLang="ko-KR" dirty="0"/>
              <a:t>: </a:t>
            </a:r>
            <a:r>
              <a:rPr lang="ko-KR" altLang="en-US" dirty="0"/>
              <a:t>프로젝트를 통해 공부 전문 서비스를 제공할 수 있게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분석 능력 강화 </a:t>
            </a:r>
            <a:r>
              <a:rPr lang="en-US" altLang="ko-KR" dirty="0"/>
              <a:t>: </a:t>
            </a:r>
            <a:r>
              <a:rPr lang="ko-KR" altLang="en-US" dirty="0"/>
              <a:t>데이터베이스 설계 및 데이터 분석을 수행함으로써 데이터 분석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관리 능력 강화 </a:t>
            </a:r>
            <a:r>
              <a:rPr lang="en-US" altLang="ko-KR" dirty="0"/>
              <a:t>: </a:t>
            </a:r>
            <a:r>
              <a:rPr lang="ko-KR" altLang="en-US" dirty="0"/>
              <a:t>데이터 관리를 수행함으로써 데이터 관리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보안 및 권한 관리 능력 강화 </a:t>
            </a:r>
            <a:r>
              <a:rPr lang="en-US" altLang="ko-KR" dirty="0"/>
              <a:t>: </a:t>
            </a:r>
            <a:r>
              <a:rPr lang="ko-KR" altLang="en-US" dirty="0"/>
              <a:t>보안 및 권한 관리를 설정함으로써 데이터 보호와 권한 관리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프로그래밍 능력 강화 </a:t>
            </a:r>
            <a:r>
              <a:rPr lang="en-US" altLang="ko-KR" dirty="0"/>
              <a:t>: </a:t>
            </a:r>
            <a:r>
              <a:rPr lang="ko-KR" altLang="en-US" dirty="0"/>
              <a:t>프로젝트 진행을 통해 프로그래밍 능력이 향상됩니다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협업 능력 강화 </a:t>
            </a:r>
            <a:r>
              <a:rPr lang="en-US" altLang="ko-KR" dirty="0"/>
              <a:t>: </a:t>
            </a:r>
            <a:r>
              <a:rPr lang="ko-KR" altLang="en-US" dirty="0"/>
              <a:t>팀원들과의 협업을 통해 협업 능력이 향상됩니다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0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2. 팀 구성원 역할 소개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809" y="1998929"/>
            <a:ext cx="83258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3조 멤버</a:t>
            </a:r>
          </a:p>
          <a:p>
            <a:r>
              <a:rPr lang="ko-KR" altLang="en-US" dirty="0" err="1" smtClean="0"/>
              <a:t>김신혁</a:t>
            </a:r>
            <a:r>
              <a:rPr lang="ko-KR" altLang="en-US" dirty="0" smtClean="0"/>
              <a:t>  회원 테이블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및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관리</a:t>
            </a:r>
            <a:endParaRPr lang="en-US" altLang="ko-KR" dirty="0"/>
          </a:p>
          <a:p>
            <a:r>
              <a:rPr lang="ko-KR" altLang="en-US" dirty="0" smtClean="0"/>
              <a:t>신동훈  요구사항 정리 및 과목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시간표 등록 프로시저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관리</a:t>
            </a:r>
            <a:endParaRPr lang="en-US" altLang="ko-KR" dirty="0" smtClean="0"/>
          </a:p>
          <a:p>
            <a:r>
              <a:rPr lang="ko-KR" altLang="en-US" dirty="0" smtClean="0"/>
              <a:t>이수성  회원 참조 테이블 및 프로시저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관리</a:t>
            </a:r>
            <a:endParaRPr lang="en-US" altLang="ko-KR" dirty="0" smtClean="0"/>
          </a:p>
          <a:p>
            <a:r>
              <a:rPr lang="ko-KR" altLang="en-US" dirty="0" smtClean="0"/>
              <a:t>정선호  메신저 테이블 및 프로시저 설계</a:t>
            </a:r>
            <a:endParaRPr lang="en-US" altLang="ko-KR" dirty="0" smtClean="0"/>
          </a:p>
          <a:p>
            <a:r>
              <a:rPr lang="ko-KR" altLang="en-US" dirty="0" smtClean="0"/>
              <a:t>최은지  공부시간 테이블 및 석차 테이블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발표자료 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ko-KR" altLang="en-US" dirty="0" smtClean="0"/>
              <a:t>요구사항 정의서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646331"/>
            <a:ext cx="12054839" cy="56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en-US" altLang="ko-KR" dirty="0" smtClean="0"/>
              <a:t>CRUD </a:t>
            </a:r>
            <a:r>
              <a:rPr lang="ko-KR" altLang="en-US" dirty="0" smtClean="0"/>
              <a:t>매트릭스</a:t>
            </a:r>
            <a:endParaRPr lang="ko-KR" altLang="en-US" dirty="0"/>
          </a:p>
          <a:p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" y="1438102"/>
            <a:ext cx="12147107" cy="39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ko-KR" altLang="en-US" dirty="0" smtClean="0"/>
              <a:t>트랜잭션 </a:t>
            </a:r>
            <a:r>
              <a:rPr lang="ko-KR" altLang="en-US" dirty="0" err="1" smtClean="0"/>
              <a:t>분석서</a:t>
            </a:r>
            <a:endParaRPr lang="ko-KR" altLang="en-US" dirty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8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  3. 프로젝트 </a:t>
            </a:r>
            <a:r>
              <a:rPr lang="ko-KR" altLang="en-US" dirty="0" err="1" smtClean="0"/>
              <a:t>수행절차</a:t>
            </a:r>
            <a:endParaRPr lang="en-US" altLang="ko-KR" dirty="0" smtClean="0"/>
          </a:p>
          <a:p>
            <a:r>
              <a:rPr lang="en-US" altLang="ko-KR" dirty="0" smtClean="0"/>
              <a:t>Gantt Chart</a:t>
            </a:r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8305"/>
            <a:ext cx="12187168" cy="31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302</Words>
  <Application>Microsoft Office PowerPoint</Application>
  <PresentationFormat>와이드스크린</PresentationFormat>
  <Paragraphs>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10</cp:revision>
  <dcterms:created xsi:type="dcterms:W3CDTF">2023-04-03T06:46:09Z</dcterms:created>
  <dcterms:modified xsi:type="dcterms:W3CDTF">2023-04-04T06:02:40Z</dcterms:modified>
</cp:coreProperties>
</file>