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5926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5926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61544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24025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2878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5926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586865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689735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57362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59639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0211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5926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0592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61448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5926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2116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0"/>
            <a:ext cx="17592675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2023-04-10T00:34:20Z</dcterms:created>
  <dcterms:modified xsi:type="dcterms:W3CDTF">2023-04-10T00:34:20Z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LastSaved">
    <vt:filetime>2023-04-10T00:00:00Z</vt:filetime>
  </property>
</Properties>
</file>