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F5580-7C37-4F8B-A6A8-7AB2E3C4CE1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D152-9A84-4C87-AE27-41992AA2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5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0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6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8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3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4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0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5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788C-4F58-444B-9FF0-647660087E22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D0493-CCF6-4A0F-904B-8F0A3B9C5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534" y="108066"/>
            <a:ext cx="11716790" cy="6380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8422" y="1980800"/>
            <a:ext cx="3923607" cy="2635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876" y="6488668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 하면 내용물 안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18662" y="4067295"/>
            <a:ext cx="1165860" cy="346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2802" y="4067295"/>
            <a:ext cx="1165860" cy="346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52802" y="3493716"/>
            <a:ext cx="1165860" cy="573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게스트 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18662" y="3493718"/>
            <a:ext cx="1165860" cy="573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아이디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76504" y="2450468"/>
            <a:ext cx="1165860" cy="573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0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534" y="108066"/>
            <a:ext cx="11716790" cy="6380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4323" y="551011"/>
            <a:ext cx="1518110" cy="563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876" y="6488668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게스트 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18263" y="5930532"/>
            <a:ext cx="6735387" cy="346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고유정보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18264" y="746359"/>
            <a:ext cx="6735387" cy="505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2433" y="108066"/>
            <a:ext cx="8358447" cy="442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50388" y="746359"/>
            <a:ext cx="1165860" cy="573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0963" y="746357"/>
            <a:ext cx="1239636" cy="573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50880" y="551011"/>
            <a:ext cx="1512917" cy="563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534" y="108066"/>
            <a:ext cx="11716790" cy="6380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4323" y="551011"/>
            <a:ext cx="1518110" cy="563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876" y="6488668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게스트임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18263" y="5930532"/>
            <a:ext cx="6735387" cy="346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고유정보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18264" y="746359"/>
            <a:ext cx="6735387" cy="505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2433" y="108066"/>
            <a:ext cx="8358447" cy="442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50388" y="746359"/>
            <a:ext cx="1165860" cy="573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0963" y="746357"/>
            <a:ext cx="1239636" cy="573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50880" y="551011"/>
            <a:ext cx="1512917" cy="563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7851" y="1337146"/>
            <a:ext cx="1165860" cy="573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4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4</cp:revision>
  <dcterms:created xsi:type="dcterms:W3CDTF">2023-03-30T05:33:54Z</dcterms:created>
  <dcterms:modified xsi:type="dcterms:W3CDTF">2023-03-30T05:38:08Z</dcterms:modified>
</cp:coreProperties>
</file>