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A2F6-7585-B359-819F-8034789C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5131A-9ED7-CBED-2F81-F12EC033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9BE9B-FBD7-2CAA-20A0-A45401A4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E08C-EC42-F2F9-A006-59BD19D9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8F880-528D-E776-BC58-BC2BEF2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ED000-6462-826B-A35A-5C2B2D51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E4BF9-3AC3-B254-C933-74A8025C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CEC91-7F0D-7345-5C00-3E0526D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8DCA-61E5-2A3E-CA0A-490ABC9E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5F45-9E25-5655-82C8-5E17F50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A8255-57E0-6268-4FEC-C5BC9DB45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11A89-6647-10C2-18A9-017B6788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3236C-8134-6EDF-AEF4-933A6A1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74591-9B7C-8797-562F-5749C3A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11A96-BBCD-FC0A-E8A3-E210AD3E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C7F1-6DD6-BAD8-2F6A-F17059CD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0ED4-618C-2D4A-59B8-908B862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6CC94-C428-7672-71F9-1F7B593E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F7BE-829E-E7B8-1985-034B8D8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EAAF9-392D-59B9-C5AC-C131DA8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90CB-1346-F93E-BE30-8C8D263C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406F4-82EC-F203-C5A0-17E2E0EF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45869-8EE7-4EED-03C0-B0E7641C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22900-732F-25B4-BB3F-D9AB823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6235-FBC8-1180-E0B6-767D292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4246-2A50-6602-AE15-AB9057E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26E29-18C6-E699-FFD6-412F8EA9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CB830-C6A5-3553-67D7-B2E76952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84DEC-2C5B-7857-1D7A-0A5ADD89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2C477-A55F-5C1A-078A-5EFBA6B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13DEB-C403-FB3B-79F3-B69253EA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7CA71-BD6D-61B7-5FD9-B990208D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9263-B5B1-FE46-5A94-A7630AD2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AD97-A376-A0BE-0597-31C249E3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FCFF3-A85E-2B4B-BA10-9165476D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094E1-6BE3-139A-D512-3C4BDB11E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660F8-1039-8542-AE4C-E0122E0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0ED80-3C0D-FF42-081C-895F8CB6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3BFA8-1C55-D346-35F2-90E5251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21FC6-B2AF-0195-829C-26D357B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1ED9C-C6EA-D3F7-3A65-1244D810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F7442-DFD8-F1B2-4700-91067B90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81DAB-12EB-3FCD-6FFD-75D1B94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A9744-F7CF-1F1A-77AC-AB35FC9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73181-9F82-0DA4-D22F-4224DC4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5B1E6-0A90-1E84-A75C-2F2A1C0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51FC-8264-0736-912E-1070EA4B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DB711-8398-1018-31E2-D820741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B1EB3-BCD0-AF32-E23D-C9810BEE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23F0A-7D7F-4713-F30A-5AF44BE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9505-C77A-50A7-077B-1A575D82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0D3A8-2025-01B6-EDCA-8431AAD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9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47E0-F32D-6C92-1CB6-6511531C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68C66-7945-6BDA-CC6C-EAC0D6A6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CC69F-F89D-7AE2-93EF-36D5A440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584B5-0EFA-E404-69AC-79DD1456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07A82-68BB-5FBB-C78D-E6386CC1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8907E-88E8-3748-D81F-9BD013ED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75C0C-D98C-F5BE-3F36-3631C23E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20481-193C-AA7C-D336-FA004B71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7CA2-1FEA-BF7E-93D7-54A675261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E86A6-FB58-11B8-C924-D77AAEC7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E3CA-48ED-D9F4-A3E0-BF7D5102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284720" y="32443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대문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6A5A5DC4-71DD-2294-A97B-E56B970C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1" y="1183555"/>
            <a:ext cx="4378079" cy="4860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E517C-5FE6-AB61-E693-80D941C29703}"/>
              </a:ext>
            </a:extLst>
          </p:cNvPr>
          <p:cNvSpPr txBox="1"/>
          <p:nvPr/>
        </p:nvSpPr>
        <p:spPr>
          <a:xfrm>
            <a:off x="422563" y="159327"/>
            <a:ext cx="11626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 오늘 영화 뭐 보지</a:t>
            </a:r>
            <a:r>
              <a:rPr lang="en-US" altLang="ko-KR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?</a:t>
            </a:r>
            <a:endParaRPr lang="ko-KR" altLang="en-US" sz="10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2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7708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자체 평가의견</a:t>
            </a:r>
          </a:p>
        </p:txBody>
      </p:sp>
    </p:spTree>
    <p:extLst>
      <p:ext uri="{BB962C8B-B14F-4D97-AF65-F5344CB8AC3E}">
        <p14:creationId xmlns:p14="http://schemas.microsoft.com/office/powerpoint/2010/main" val="34689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772834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8727-89B8-AC47-C470-63EACAA8916C}"/>
              </a:ext>
            </a:extLst>
          </p:cNvPr>
          <p:cNvSpPr txBox="1"/>
          <p:nvPr/>
        </p:nvSpPr>
        <p:spPr>
          <a:xfrm>
            <a:off x="180109" y="443347"/>
            <a:ext cx="7980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 프로젝트는 영화 관련 커뮤니티 웹 서비스를 개발하는 것을 목표로 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요구사항에 따라 데이터베이스를 사용하고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기반의 서비스를 구현하며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Java Spring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활용하여 공공 데이터를 받아옵니다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사용자에게 영화 정보를 제공하고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관련 커뮤니티 기능을 제공합니다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E697-C808-4BE0-FB21-D8F53BD64E04}"/>
              </a:ext>
            </a:extLst>
          </p:cNvPr>
          <p:cNvSpPr txBox="1"/>
          <p:nvPr/>
        </p:nvSpPr>
        <p:spPr>
          <a:xfrm>
            <a:off x="-32518" y="2318452"/>
            <a:ext cx="4698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HTML, CSS, Java Script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익숙해진다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Spring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프레임워크를 익힌다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D3.js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통해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데이터를 받아온다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MySQL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이용하여 사이트를 관리한다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D1BF-606E-B06C-CA36-0BD746EF1CCF}"/>
              </a:ext>
            </a:extLst>
          </p:cNvPr>
          <p:cNvSpPr txBox="1"/>
          <p:nvPr/>
        </p:nvSpPr>
        <p:spPr>
          <a:xfrm>
            <a:off x="0" y="4349777"/>
            <a:ext cx="4495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기대효과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사용자들에게 편리한 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영화인에 대한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전문 리뷰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사용자들 간의 커뮤니티 형성</a:t>
            </a:r>
          </a:p>
        </p:txBody>
      </p:sp>
    </p:spTree>
    <p:extLst>
      <p:ext uri="{BB962C8B-B14F-4D97-AF65-F5344CB8AC3E}">
        <p14:creationId xmlns:p14="http://schemas.microsoft.com/office/powerpoint/2010/main" val="33638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팀 구성원 역할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C1494-CBEE-8B3E-9946-C7959D09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" y="369332"/>
            <a:ext cx="4940554" cy="187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86D8D-EE24-2C5B-7E17-CBF64D9CE4BD}"/>
              </a:ext>
            </a:extLst>
          </p:cNvPr>
          <p:cNvSpPr txBox="1"/>
          <p:nvPr/>
        </p:nvSpPr>
        <p:spPr>
          <a:xfrm>
            <a:off x="0" y="2242678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김신혁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문서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레포지토리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관리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담당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4FAEF-CB01-7752-0090-02F1D4ECF93B}"/>
              </a:ext>
            </a:extLst>
          </p:cNvPr>
          <p:cNvSpPr txBox="1"/>
          <p:nvPr/>
        </p:nvSpPr>
        <p:spPr>
          <a:xfrm>
            <a:off x="0" y="2612010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신동훈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환경 구성 및 자유 게시판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공지 게시판 담당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7B3C2-65E8-9CB9-D8AB-042F3C90E551}"/>
              </a:ext>
            </a:extLst>
          </p:cNvPr>
          <p:cNvSpPr txBox="1"/>
          <p:nvPr/>
        </p:nvSpPr>
        <p:spPr>
          <a:xfrm>
            <a:off x="0" y="3059668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이수성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기능 및 관련 테이블 관리 등 전반적인 이용자 정보 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984D9-D772-9B93-AA2D-A93D47151098}"/>
              </a:ext>
            </a:extLst>
          </p:cNvPr>
          <p:cNvSpPr txBox="1"/>
          <p:nvPr/>
        </p:nvSpPr>
        <p:spPr>
          <a:xfrm>
            <a:off x="0" y="3507326"/>
            <a:ext cx="91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정선호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게시판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통계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데이터베이스 검색 및 기능 구현 등 인터페이스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E9F1-11F4-AC65-727A-918678DD64B0}"/>
              </a:ext>
            </a:extLst>
          </p:cNvPr>
          <p:cNvSpPr txBox="1"/>
          <p:nvPr/>
        </p:nvSpPr>
        <p:spPr>
          <a:xfrm>
            <a:off x="0" y="3906493"/>
            <a:ext cx="809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최은지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파비콘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웹의 헤더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네비게이션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포스터 영역 등 디자인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2356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요구사항 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C727F-17A7-F241-AC35-A8DE8E22139A}"/>
              </a:ext>
            </a:extLst>
          </p:cNvPr>
          <p:cNvSpPr txBox="1"/>
          <p:nvPr/>
        </p:nvSpPr>
        <p:spPr>
          <a:xfrm>
            <a:off x="795707" y="1422277"/>
            <a:ext cx="2239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1.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상영작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개봉작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상세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찾기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추천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B84E3-D57F-4B51-7C4D-5107951A2450}"/>
              </a:ext>
            </a:extLst>
          </p:cNvPr>
          <p:cNvSpPr txBox="1"/>
          <p:nvPr/>
        </p:nvSpPr>
        <p:spPr>
          <a:xfrm>
            <a:off x="3580471" y="1422277"/>
            <a:ext cx="2186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커뮤니티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공지사항 게시판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자유게시판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쓰기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글 수정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삭제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로그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댓글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2437C-8E19-A0F7-D7AA-738551DC42A4}"/>
              </a:ext>
            </a:extLst>
          </p:cNvPr>
          <p:cNvSpPr txBox="1"/>
          <p:nvPr/>
        </p:nvSpPr>
        <p:spPr>
          <a:xfrm>
            <a:off x="6096000" y="1422277"/>
            <a:ext cx="2008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관리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가입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자동 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정보 수정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6.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탈퇴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05554-F4BC-A32C-BC3E-031E91A2EDAE}"/>
              </a:ext>
            </a:extLst>
          </p:cNvPr>
          <p:cNvSpPr txBox="1"/>
          <p:nvPr/>
        </p:nvSpPr>
        <p:spPr>
          <a:xfrm>
            <a:off x="8735291" y="1422277"/>
            <a:ext cx="2523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구조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파비콘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헤더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네비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게시판 상세 기능</a:t>
            </a:r>
          </a:p>
        </p:txBody>
      </p:sp>
    </p:spTree>
    <p:extLst>
      <p:ext uri="{BB962C8B-B14F-4D97-AF65-F5344CB8AC3E}">
        <p14:creationId xmlns:p14="http://schemas.microsoft.com/office/powerpoint/2010/main" val="38019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Gantt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차트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026" name="Picture 2" descr="Gantt Chart">
            <a:extLst>
              <a:ext uri="{FF2B5EF4-FFF2-40B4-BE49-F238E27FC236}">
                <a16:creationId xmlns:a16="http://schemas.microsoft.com/office/drawing/2014/main" id="{90214CEA-5926-EC07-2556-F9BEA182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9988"/>
            <a:ext cx="121920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구조 다이어그램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074" name="Picture 2" descr="웹 구조 다이어그램">
            <a:extLst>
              <a:ext uri="{FF2B5EF4-FFF2-40B4-BE49-F238E27FC236}">
                <a16:creationId xmlns:a16="http://schemas.microsoft.com/office/drawing/2014/main" id="{54AF1C89-3D6F-AC05-7477-40531858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47738"/>
            <a:ext cx="85820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테이블 정의서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만들어야 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ER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다이어그램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만들어야 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)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8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API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명세서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4098" name="Picture 2" descr="영화진흥위원회">
            <a:extLst>
              <a:ext uri="{FF2B5EF4-FFF2-40B4-BE49-F238E27FC236}">
                <a16:creationId xmlns:a16="http://schemas.microsoft.com/office/drawing/2014/main" id="{430A8710-9637-BF3D-7CD1-6DFDC9ED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8" y="1921020"/>
            <a:ext cx="1724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93F04-E408-78A3-D7F7-4107CB33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77" y="1921020"/>
            <a:ext cx="1600282" cy="323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EDE17-D2E1-8D36-8E1B-3BC60D565C39}"/>
              </a:ext>
            </a:extLst>
          </p:cNvPr>
          <p:cNvSpPr txBox="1"/>
          <p:nvPr/>
        </p:nvSpPr>
        <p:spPr>
          <a:xfrm>
            <a:off x="1358704" y="2475222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일일 영화 데이터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세부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DE12-F872-0791-4546-2DB82206F563}"/>
              </a:ext>
            </a:extLst>
          </p:cNvPr>
          <p:cNvSpPr txBox="1"/>
          <p:nvPr/>
        </p:nvSpPr>
        <p:spPr>
          <a:xfrm>
            <a:off x="8170072" y="247522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포스터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평점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5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375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맑은 고딕</vt:lpstr>
      <vt:lpstr>평창 평화체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19</cp:revision>
  <dcterms:created xsi:type="dcterms:W3CDTF">2023-06-23T02:28:52Z</dcterms:created>
  <dcterms:modified xsi:type="dcterms:W3CDTF">2023-06-23T03:06:02Z</dcterms:modified>
</cp:coreProperties>
</file>