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17" r:id="rId4"/>
    <p:sldId id="323" r:id="rId5"/>
    <p:sldId id="325" r:id="rId6"/>
    <p:sldId id="318" r:id="rId7"/>
    <p:sldId id="326" r:id="rId8"/>
    <p:sldId id="319" r:id="rId9"/>
    <p:sldId id="334" r:id="rId10"/>
    <p:sldId id="320" r:id="rId11"/>
    <p:sldId id="336" r:id="rId12"/>
    <p:sldId id="337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9B9B9E"/>
    <a:srgbClr val="313539"/>
    <a:srgbClr val="E0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30314-9F83-48B9-B872-3E99E1D110D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3F53F-DC15-48F0-BD57-1ACDE9E71E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747B73-6B03-4EF3-AD40-683CE00DAB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C20F2AF2-EA92-44F8-853B-5E3554E36C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3434324" y="1743075"/>
            <a:ext cx="2927665" cy="5114925"/>
          </a:xfrm>
          <a:custGeom>
            <a:avLst/>
            <a:gdLst>
              <a:gd name="connsiteX0" fmla="*/ 0 w 5855329"/>
              <a:gd name="connsiteY0" fmla="*/ 0 h 10229850"/>
              <a:gd name="connsiteX1" fmla="*/ 5855329 w 5855329"/>
              <a:gd name="connsiteY1" fmla="*/ 0 h 10229850"/>
              <a:gd name="connsiteX2" fmla="*/ 5855329 w 5855329"/>
              <a:gd name="connsiteY2" fmla="*/ 10229850 h 10229850"/>
              <a:gd name="connsiteX3" fmla="*/ 0 w 5855329"/>
              <a:gd name="connsiteY3" fmla="*/ 10229850 h 1022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329" h="10229850">
                <a:moveTo>
                  <a:pt x="0" y="0"/>
                </a:moveTo>
                <a:lnTo>
                  <a:pt x="5855329" y="0"/>
                </a:lnTo>
                <a:lnTo>
                  <a:pt x="5855329" y="10229850"/>
                </a:lnTo>
                <a:lnTo>
                  <a:pt x="0" y="10229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图片占位符 34"/>
          <p:cNvSpPr>
            <a:spLocks noGrp="1"/>
          </p:cNvSpPr>
          <p:nvPr>
            <p:ph type="pic" sz="quarter" idx="18"/>
          </p:nvPr>
        </p:nvSpPr>
        <p:spPr>
          <a:xfrm>
            <a:off x="4914899" y="2034129"/>
            <a:ext cx="6677025" cy="3213354"/>
          </a:xfrm>
          <a:custGeom>
            <a:avLst/>
            <a:gdLst>
              <a:gd name="connsiteX0" fmla="*/ 3979346 w 13354050"/>
              <a:gd name="connsiteY0" fmla="*/ 5821312 h 6426708"/>
              <a:gd name="connsiteX1" fmla="*/ 10619344 w 13354050"/>
              <a:gd name="connsiteY1" fmla="*/ 5821312 h 6426708"/>
              <a:gd name="connsiteX2" fmla="*/ 9214966 w 13354050"/>
              <a:gd name="connsiteY2" fmla="*/ 6426708 h 6426708"/>
              <a:gd name="connsiteX3" fmla="*/ 2574967 w 13354050"/>
              <a:gd name="connsiteY3" fmla="*/ 6426708 h 6426708"/>
              <a:gd name="connsiteX4" fmla="*/ 2586435 w 13354050"/>
              <a:gd name="connsiteY4" fmla="*/ 5093424 h 6426708"/>
              <a:gd name="connsiteX5" fmla="*/ 12012254 w 13354050"/>
              <a:gd name="connsiteY5" fmla="*/ 5093424 h 6426708"/>
              <a:gd name="connsiteX6" fmla="*/ 10607876 w 13354050"/>
              <a:gd name="connsiteY6" fmla="*/ 5698820 h 6426708"/>
              <a:gd name="connsiteX7" fmla="*/ 1182056 w 13354050"/>
              <a:gd name="connsiteY7" fmla="*/ 5698820 h 6426708"/>
              <a:gd name="connsiteX8" fmla="*/ 1404379 w 13354050"/>
              <a:gd name="connsiteY8" fmla="*/ 4365542 h 6426708"/>
              <a:gd name="connsiteX9" fmla="*/ 13354050 w 13354050"/>
              <a:gd name="connsiteY9" fmla="*/ 4365542 h 6426708"/>
              <a:gd name="connsiteX10" fmla="*/ 11949672 w 13354050"/>
              <a:gd name="connsiteY10" fmla="*/ 4970938 h 6426708"/>
              <a:gd name="connsiteX11" fmla="*/ 0 w 13354050"/>
              <a:gd name="connsiteY11" fmla="*/ 4970938 h 6426708"/>
              <a:gd name="connsiteX12" fmla="*/ 3167880 w 13354050"/>
              <a:gd name="connsiteY12" fmla="*/ 3637658 h 6426708"/>
              <a:gd name="connsiteX13" fmla="*/ 12695932 w 13354050"/>
              <a:gd name="connsiteY13" fmla="*/ 3637658 h 6426708"/>
              <a:gd name="connsiteX14" fmla="*/ 11291552 w 13354050"/>
              <a:gd name="connsiteY14" fmla="*/ 4243054 h 6426708"/>
              <a:gd name="connsiteX15" fmla="*/ 1763501 w 13354050"/>
              <a:gd name="connsiteY15" fmla="*/ 4243054 h 6426708"/>
              <a:gd name="connsiteX16" fmla="*/ 2586436 w 13354050"/>
              <a:gd name="connsiteY16" fmla="*/ 2909776 h 6426708"/>
              <a:gd name="connsiteX17" fmla="*/ 11009104 w 13354050"/>
              <a:gd name="connsiteY17" fmla="*/ 2909776 h 6426708"/>
              <a:gd name="connsiteX18" fmla="*/ 9604724 w 13354050"/>
              <a:gd name="connsiteY18" fmla="*/ 3515172 h 6426708"/>
              <a:gd name="connsiteX19" fmla="*/ 1182057 w 13354050"/>
              <a:gd name="connsiteY19" fmla="*/ 3515172 h 6426708"/>
              <a:gd name="connsiteX20" fmla="*/ 1404379 w 13354050"/>
              <a:gd name="connsiteY20" fmla="*/ 2181891 h 6426708"/>
              <a:gd name="connsiteX21" fmla="*/ 10619344 w 13354050"/>
              <a:gd name="connsiteY21" fmla="*/ 2181891 h 6426708"/>
              <a:gd name="connsiteX22" fmla="*/ 9214966 w 13354050"/>
              <a:gd name="connsiteY22" fmla="*/ 2787287 h 6426708"/>
              <a:gd name="connsiteX23" fmla="*/ 0 w 13354050"/>
              <a:gd name="connsiteY23" fmla="*/ 2787287 h 6426708"/>
              <a:gd name="connsiteX24" fmla="*/ 3564029 w 13354050"/>
              <a:gd name="connsiteY24" fmla="*/ 1454006 h 6426708"/>
              <a:gd name="connsiteX25" fmla="*/ 11092168 w 13354050"/>
              <a:gd name="connsiteY25" fmla="*/ 1454006 h 6426708"/>
              <a:gd name="connsiteX26" fmla="*/ 9687788 w 13354050"/>
              <a:gd name="connsiteY26" fmla="*/ 2059402 h 6426708"/>
              <a:gd name="connsiteX27" fmla="*/ 2159650 w 13354050"/>
              <a:gd name="connsiteY27" fmla="*/ 2059402 h 6426708"/>
              <a:gd name="connsiteX28" fmla="*/ 1698296 w 13354050"/>
              <a:gd name="connsiteY28" fmla="*/ 726122 h 6426708"/>
              <a:gd name="connsiteX29" fmla="*/ 12957900 w 13354050"/>
              <a:gd name="connsiteY29" fmla="*/ 726122 h 6426708"/>
              <a:gd name="connsiteX30" fmla="*/ 11553522 w 13354050"/>
              <a:gd name="connsiteY30" fmla="*/ 1331518 h 6426708"/>
              <a:gd name="connsiteX31" fmla="*/ 293917 w 13354050"/>
              <a:gd name="connsiteY31" fmla="*/ 1331518 h 6426708"/>
              <a:gd name="connsiteX32" fmla="*/ 3845167 w 13354050"/>
              <a:gd name="connsiteY32" fmla="*/ 0 h 6426708"/>
              <a:gd name="connsiteX33" fmla="*/ 10811030 w 13354050"/>
              <a:gd name="connsiteY33" fmla="*/ 0 h 6426708"/>
              <a:gd name="connsiteX34" fmla="*/ 9406652 w 13354050"/>
              <a:gd name="connsiteY34" fmla="*/ 605396 h 6426708"/>
              <a:gd name="connsiteX35" fmla="*/ 2440788 w 13354050"/>
              <a:gd name="connsiteY35" fmla="*/ 605396 h 642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354050" h="6426708">
                <a:moveTo>
                  <a:pt x="3979346" y="5821312"/>
                </a:moveTo>
                <a:lnTo>
                  <a:pt x="10619344" y="5821312"/>
                </a:lnTo>
                <a:lnTo>
                  <a:pt x="9214966" y="6426708"/>
                </a:lnTo>
                <a:lnTo>
                  <a:pt x="2574967" y="6426708"/>
                </a:lnTo>
                <a:close/>
                <a:moveTo>
                  <a:pt x="2586435" y="5093424"/>
                </a:moveTo>
                <a:lnTo>
                  <a:pt x="12012254" y="5093424"/>
                </a:lnTo>
                <a:lnTo>
                  <a:pt x="10607876" y="5698820"/>
                </a:lnTo>
                <a:lnTo>
                  <a:pt x="1182056" y="5698820"/>
                </a:lnTo>
                <a:close/>
                <a:moveTo>
                  <a:pt x="1404379" y="4365542"/>
                </a:moveTo>
                <a:lnTo>
                  <a:pt x="13354050" y="4365542"/>
                </a:lnTo>
                <a:lnTo>
                  <a:pt x="11949672" y="4970938"/>
                </a:lnTo>
                <a:lnTo>
                  <a:pt x="0" y="4970938"/>
                </a:lnTo>
                <a:close/>
                <a:moveTo>
                  <a:pt x="3167880" y="3637658"/>
                </a:moveTo>
                <a:lnTo>
                  <a:pt x="12695932" y="3637658"/>
                </a:lnTo>
                <a:lnTo>
                  <a:pt x="11291552" y="4243054"/>
                </a:lnTo>
                <a:lnTo>
                  <a:pt x="1763501" y="4243054"/>
                </a:lnTo>
                <a:close/>
                <a:moveTo>
                  <a:pt x="2586436" y="2909776"/>
                </a:moveTo>
                <a:lnTo>
                  <a:pt x="11009104" y="2909776"/>
                </a:lnTo>
                <a:lnTo>
                  <a:pt x="9604724" y="3515172"/>
                </a:lnTo>
                <a:lnTo>
                  <a:pt x="1182057" y="3515172"/>
                </a:lnTo>
                <a:close/>
                <a:moveTo>
                  <a:pt x="1404379" y="2181891"/>
                </a:moveTo>
                <a:lnTo>
                  <a:pt x="10619344" y="2181891"/>
                </a:lnTo>
                <a:lnTo>
                  <a:pt x="9214966" y="2787287"/>
                </a:lnTo>
                <a:lnTo>
                  <a:pt x="0" y="2787287"/>
                </a:lnTo>
                <a:close/>
                <a:moveTo>
                  <a:pt x="3564029" y="1454006"/>
                </a:moveTo>
                <a:lnTo>
                  <a:pt x="11092168" y="1454006"/>
                </a:lnTo>
                <a:lnTo>
                  <a:pt x="9687788" y="2059402"/>
                </a:lnTo>
                <a:lnTo>
                  <a:pt x="2159650" y="2059402"/>
                </a:lnTo>
                <a:close/>
                <a:moveTo>
                  <a:pt x="1698296" y="726122"/>
                </a:moveTo>
                <a:lnTo>
                  <a:pt x="12957900" y="726122"/>
                </a:lnTo>
                <a:lnTo>
                  <a:pt x="11553522" y="1331518"/>
                </a:lnTo>
                <a:lnTo>
                  <a:pt x="293917" y="1331518"/>
                </a:lnTo>
                <a:close/>
                <a:moveTo>
                  <a:pt x="3845167" y="0"/>
                </a:moveTo>
                <a:lnTo>
                  <a:pt x="10811030" y="0"/>
                </a:lnTo>
                <a:lnTo>
                  <a:pt x="9406652" y="605396"/>
                </a:lnTo>
                <a:lnTo>
                  <a:pt x="2440788" y="6053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810962" y="1743075"/>
            <a:ext cx="2927665" cy="5114925"/>
          </a:xfrm>
          <a:custGeom>
            <a:avLst/>
            <a:gdLst>
              <a:gd name="connsiteX0" fmla="*/ 0 w 5855329"/>
              <a:gd name="connsiteY0" fmla="*/ 0 h 10229850"/>
              <a:gd name="connsiteX1" fmla="*/ 5855329 w 5855329"/>
              <a:gd name="connsiteY1" fmla="*/ 0 h 10229850"/>
              <a:gd name="connsiteX2" fmla="*/ 5855329 w 5855329"/>
              <a:gd name="connsiteY2" fmla="*/ 10229850 h 10229850"/>
              <a:gd name="connsiteX3" fmla="*/ 0 w 5855329"/>
              <a:gd name="connsiteY3" fmla="*/ 10229850 h 1022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329" h="10229850">
                <a:moveTo>
                  <a:pt x="0" y="0"/>
                </a:moveTo>
                <a:lnTo>
                  <a:pt x="5855329" y="0"/>
                </a:lnTo>
                <a:lnTo>
                  <a:pt x="5855329" y="10229850"/>
                </a:lnTo>
                <a:lnTo>
                  <a:pt x="0" y="10229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25709" y="1674321"/>
            <a:ext cx="2284168" cy="2276475"/>
          </a:xfrm>
          <a:custGeom>
            <a:avLst/>
            <a:gdLst>
              <a:gd name="connsiteX0" fmla="*/ 0 w 4568335"/>
              <a:gd name="connsiteY0" fmla="*/ 0 h 4552950"/>
              <a:gd name="connsiteX1" fmla="*/ 4568335 w 4568335"/>
              <a:gd name="connsiteY1" fmla="*/ 0 h 4552950"/>
              <a:gd name="connsiteX2" fmla="*/ 4568335 w 4568335"/>
              <a:gd name="connsiteY2" fmla="*/ 4552950 h 4552950"/>
              <a:gd name="connsiteX3" fmla="*/ 0 w 4568335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8335" h="4552950">
                <a:moveTo>
                  <a:pt x="0" y="0"/>
                </a:moveTo>
                <a:lnTo>
                  <a:pt x="4568335" y="0"/>
                </a:lnTo>
                <a:lnTo>
                  <a:pt x="4568335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374433" y="4148046"/>
            <a:ext cx="2284167" cy="2276475"/>
          </a:xfrm>
          <a:custGeom>
            <a:avLst/>
            <a:gdLst>
              <a:gd name="connsiteX0" fmla="*/ 0 w 4568334"/>
              <a:gd name="connsiteY0" fmla="*/ 0 h 4552950"/>
              <a:gd name="connsiteX1" fmla="*/ 4568334 w 4568334"/>
              <a:gd name="connsiteY1" fmla="*/ 0 h 4552950"/>
              <a:gd name="connsiteX2" fmla="*/ 4568334 w 4568334"/>
              <a:gd name="connsiteY2" fmla="*/ 4552950 h 4552950"/>
              <a:gd name="connsiteX3" fmla="*/ 0 w 4568334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8334" h="4552950">
                <a:moveTo>
                  <a:pt x="0" y="0"/>
                </a:moveTo>
                <a:lnTo>
                  <a:pt x="4568334" y="0"/>
                </a:lnTo>
                <a:lnTo>
                  <a:pt x="4568334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6658" y="1732508"/>
            <a:ext cx="3298580" cy="2276475"/>
          </a:xfrm>
          <a:custGeom>
            <a:avLst/>
            <a:gdLst>
              <a:gd name="connsiteX0" fmla="*/ 0 w 6597160"/>
              <a:gd name="connsiteY0" fmla="*/ 0 h 4552950"/>
              <a:gd name="connsiteX1" fmla="*/ 6597160 w 6597160"/>
              <a:gd name="connsiteY1" fmla="*/ 0 h 4552950"/>
              <a:gd name="connsiteX2" fmla="*/ 6597160 w 6597160"/>
              <a:gd name="connsiteY2" fmla="*/ 4552950 h 4552950"/>
              <a:gd name="connsiteX3" fmla="*/ 0 w 659716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7160" h="4552950">
                <a:moveTo>
                  <a:pt x="0" y="0"/>
                </a:moveTo>
                <a:lnTo>
                  <a:pt x="6597160" y="0"/>
                </a:lnTo>
                <a:lnTo>
                  <a:pt x="6597160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8364537" y="1732508"/>
            <a:ext cx="3320805" cy="2276475"/>
          </a:xfrm>
          <a:custGeom>
            <a:avLst/>
            <a:gdLst>
              <a:gd name="connsiteX0" fmla="*/ 0 w 6641610"/>
              <a:gd name="connsiteY0" fmla="*/ 0 h 4552950"/>
              <a:gd name="connsiteX1" fmla="*/ 6641610 w 6641610"/>
              <a:gd name="connsiteY1" fmla="*/ 0 h 4552950"/>
              <a:gd name="connsiteX2" fmla="*/ 6641610 w 6641610"/>
              <a:gd name="connsiteY2" fmla="*/ 4552950 h 4552950"/>
              <a:gd name="connsiteX3" fmla="*/ 0 w 6641610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1610" h="4552950">
                <a:moveTo>
                  <a:pt x="0" y="0"/>
                </a:moveTo>
                <a:lnTo>
                  <a:pt x="6641610" y="0"/>
                </a:lnTo>
                <a:lnTo>
                  <a:pt x="6641610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506658" y="4008983"/>
            <a:ext cx="11178684" cy="2276475"/>
          </a:xfrm>
          <a:custGeom>
            <a:avLst/>
            <a:gdLst>
              <a:gd name="connsiteX0" fmla="*/ 0 w 22357368"/>
              <a:gd name="connsiteY0" fmla="*/ 0 h 4552950"/>
              <a:gd name="connsiteX1" fmla="*/ 22357368 w 22357368"/>
              <a:gd name="connsiteY1" fmla="*/ 0 h 4552950"/>
              <a:gd name="connsiteX2" fmla="*/ 22357368 w 22357368"/>
              <a:gd name="connsiteY2" fmla="*/ 4552950 h 4552950"/>
              <a:gd name="connsiteX3" fmla="*/ 0 w 22357368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7368" h="4552950">
                <a:moveTo>
                  <a:pt x="0" y="0"/>
                </a:moveTo>
                <a:lnTo>
                  <a:pt x="22357368" y="0"/>
                </a:lnTo>
                <a:lnTo>
                  <a:pt x="22357368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06658" y="1732508"/>
            <a:ext cx="2797438" cy="2276475"/>
          </a:xfrm>
          <a:custGeom>
            <a:avLst/>
            <a:gdLst>
              <a:gd name="connsiteX0" fmla="*/ 0 w 5594875"/>
              <a:gd name="connsiteY0" fmla="*/ 0 h 4552950"/>
              <a:gd name="connsiteX1" fmla="*/ 5594875 w 5594875"/>
              <a:gd name="connsiteY1" fmla="*/ 0 h 4552950"/>
              <a:gd name="connsiteX2" fmla="*/ 5594875 w 5594875"/>
              <a:gd name="connsiteY2" fmla="*/ 4552950 h 4552950"/>
              <a:gd name="connsiteX3" fmla="*/ 0 w 5594875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875" h="4552950">
                <a:moveTo>
                  <a:pt x="0" y="0"/>
                </a:moveTo>
                <a:lnTo>
                  <a:pt x="5594875" y="0"/>
                </a:lnTo>
                <a:lnTo>
                  <a:pt x="5594875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302690" y="1732508"/>
            <a:ext cx="2797437" cy="2276475"/>
          </a:xfrm>
          <a:custGeom>
            <a:avLst/>
            <a:gdLst>
              <a:gd name="connsiteX0" fmla="*/ 0 w 5594874"/>
              <a:gd name="connsiteY0" fmla="*/ 0 h 4552950"/>
              <a:gd name="connsiteX1" fmla="*/ 5594874 w 5594874"/>
              <a:gd name="connsiteY1" fmla="*/ 0 h 4552950"/>
              <a:gd name="connsiteX2" fmla="*/ 5594874 w 5594874"/>
              <a:gd name="connsiteY2" fmla="*/ 4552950 h 4552950"/>
              <a:gd name="connsiteX3" fmla="*/ 0 w 5594874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874" h="4552950">
                <a:moveTo>
                  <a:pt x="0" y="0"/>
                </a:moveTo>
                <a:lnTo>
                  <a:pt x="5594874" y="0"/>
                </a:lnTo>
                <a:lnTo>
                  <a:pt x="5594874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100127" y="1732508"/>
            <a:ext cx="2797438" cy="2276475"/>
          </a:xfrm>
          <a:custGeom>
            <a:avLst/>
            <a:gdLst>
              <a:gd name="connsiteX0" fmla="*/ 0 w 5594875"/>
              <a:gd name="connsiteY0" fmla="*/ 0 h 4552950"/>
              <a:gd name="connsiteX1" fmla="*/ 5594875 w 5594875"/>
              <a:gd name="connsiteY1" fmla="*/ 0 h 4552950"/>
              <a:gd name="connsiteX2" fmla="*/ 5594875 w 5594875"/>
              <a:gd name="connsiteY2" fmla="*/ 4552950 h 4552950"/>
              <a:gd name="connsiteX3" fmla="*/ 0 w 5594875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875" h="4552950">
                <a:moveTo>
                  <a:pt x="0" y="0"/>
                </a:moveTo>
                <a:lnTo>
                  <a:pt x="5594875" y="0"/>
                </a:lnTo>
                <a:lnTo>
                  <a:pt x="5594875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96158" y="1732508"/>
            <a:ext cx="2797438" cy="2276475"/>
          </a:xfrm>
          <a:custGeom>
            <a:avLst/>
            <a:gdLst>
              <a:gd name="connsiteX0" fmla="*/ 0 w 5594876"/>
              <a:gd name="connsiteY0" fmla="*/ 0 h 4552950"/>
              <a:gd name="connsiteX1" fmla="*/ 5594876 w 5594876"/>
              <a:gd name="connsiteY1" fmla="*/ 0 h 4552950"/>
              <a:gd name="connsiteX2" fmla="*/ 5594876 w 5594876"/>
              <a:gd name="connsiteY2" fmla="*/ 4552950 h 4552950"/>
              <a:gd name="connsiteX3" fmla="*/ 0 w 5594876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876" h="4552950">
                <a:moveTo>
                  <a:pt x="0" y="0"/>
                </a:moveTo>
                <a:lnTo>
                  <a:pt x="5594876" y="0"/>
                </a:lnTo>
                <a:lnTo>
                  <a:pt x="5594876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/>
          <p:cNvSpPr>
            <a:spLocks noGrp="1"/>
          </p:cNvSpPr>
          <p:nvPr>
            <p:ph type="pic" sz="quarter" idx="11"/>
          </p:nvPr>
        </p:nvSpPr>
        <p:spPr>
          <a:xfrm>
            <a:off x="525708" y="1732508"/>
            <a:ext cx="2793129" cy="2276475"/>
          </a:xfrm>
          <a:custGeom>
            <a:avLst/>
            <a:gdLst>
              <a:gd name="connsiteX0" fmla="*/ 0 w 5586258"/>
              <a:gd name="connsiteY0" fmla="*/ 0 h 4552950"/>
              <a:gd name="connsiteX1" fmla="*/ 5586258 w 5586258"/>
              <a:gd name="connsiteY1" fmla="*/ 0 h 4552950"/>
              <a:gd name="connsiteX2" fmla="*/ 5586258 w 5586258"/>
              <a:gd name="connsiteY2" fmla="*/ 4552950 h 4552950"/>
              <a:gd name="connsiteX3" fmla="*/ 0 w 5586258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8" h="4552950">
                <a:moveTo>
                  <a:pt x="0" y="0"/>
                </a:moveTo>
                <a:lnTo>
                  <a:pt x="5586258" y="0"/>
                </a:lnTo>
                <a:lnTo>
                  <a:pt x="5586258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2"/>
          </p:nvPr>
        </p:nvSpPr>
        <p:spPr>
          <a:xfrm>
            <a:off x="3318837" y="1732508"/>
            <a:ext cx="2793128" cy="2276475"/>
          </a:xfrm>
          <a:custGeom>
            <a:avLst/>
            <a:gdLst>
              <a:gd name="connsiteX0" fmla="*/ 0 w 5586256"/>
              <a:gd name="connsiteY0" fmla="*/ 0 h 4552950"/>
              <a:gd name="connsiteX1" fmla="*/ 5586256 w 5586256"/>
              <a:gd name="connsiteY1" fmla="*/ 0 h 4552950"/>
              <a:gd name="connsiteX2" fmla="*/ 5586256 w 5586256"/>
              <a:gd name="connsiteY2" fmla="*/ 4552950 h 4552950"/>
              <a:gd name="connsiteX3" fmla="*/ 0 w 5586256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6" h="4552950">
                <a:moveTo>
                  <a:pt x="0" y="0"/>
                </a:moveTo>
                <a:lnTo>
                  <a:pt x="5586256" y="0"/>
                </a:lnTo>
                <a:lnTo>
                  <a:pt x="5586256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3"/>
          </p:nvPr>
        </p:nvSpPr>
        <p:spPr>
          <a:xfrm>
            <a:off x="6103724" y="1732508"/>
            <a:ext cx="2793129" cy="2276475"/>
          </a:xfrm>
          <a:custGeom>
            <a:avLst/>
            <a:gdLst>
              <a:gd name="connsiteX0" fmla="*/ 0 w 5586257"/>
              <a:gd name="connsiteY0" fmla="*/ 0 h 4552950"/>
              <a:gd name="connsiteX1" fmla="*/ 5586257 w 5586257"/>
              <a:gd name="connsiteY1" fmla="*/ 0 h 4552950"/>
              <a:gd name="connsiteX2" fmla="*/ 5586257 w 5586257"/>
              <a:gd name="connsiteY2" fmla="*/ 4552950 h 4552950"/>
              <a:gd name="connsiteX3" fmla="*/ 0 w 5586257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7" h="4552950">
                <a:moveTo>
                  <a:pt x="0" y="0"/>
                </a:moveTo>
                <a:lnTo>
                  <a:pt x="5586257" y="0"/>
                </a:lnTo>
                <a:lnTo>
                  <a:pt x="5586257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4"/>
          </p:nvPr>
        </p:nvSpPr>
        <p:spPr>
          <a:xfrm>
            <a:off x="521588" y="4008983"/>
            <a:ext cx="2793129" cy="2276475"/>
          </a:xfrm>
          <a:custGeom>
            <a:avLst/>
            <a:gdLst>
              <a:gd name="connsiteX0" fmla="*/ 0 w 5586257"/>
              <a:gd name="connsiteY0" fmla="*/ 0 h 4552950"/>
              <a:gd name="connsiteX1" fmla="*/ 5586257 w 5586257"/>
              <a:gd name="connsiteY1" fmla="*/ 0 h 4552950"/>
              <a:gd name="connsiteX2" fmla="*/ 5586257 w 5586257"/>
              <a:gd name="connsiteY2" fmla="*/ 4552950 h 4552950"/>
              <a:gd name="connsiteX3" fmla="*/ 0 w 5586257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7" h="4552950">
                <a:moveTo>
                  <a:pt x="0" y="0"/>
                </a:moveTo>
                <a:lnTo>
                  <a:pt x="5586257" y="0"/>
                </a:lnTo>
                <a:lnTo>
                  <a:pt x="5586257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5"/>
          </p:nvPr>
        </p:nvSpPr>
        <p:spPr>
          <a:xfrm>
            <a:off x="8894046" y="1732508"/>
            <a:ext cx="2793128" cy="2276475"/>
          </a:xfrm>
          <a:custGeom>
            <a:avLst/>
            <a:gdLst>
              <a:gd name="connsiteX0" fmla="*/ 0 w 5586256"/>
              <a:gd name="connsiteY0" fmla="*/ 0 h 4552950"/>
              <a:gd name="connsiteX1" fmla="*/ 5586256 w 5586256"/>
              <a:gd name="connsiteY1" fmla="*/ 0 h 4552950"/>
              <a:gd name="connsiteX2" fmla="*/ 5586256 w 5586256"/>
              <a:gd name="connsiteY2" fmla="*/ 4552950 h 4552950"/>
              <a:gd name="connsiteX3" fmla="*/ 0 w 5586256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6" h="4552950">
                <a:moveTo>
                  <a:pt x="0" y="0"/>
                </a:moveTo>
                <a:lnTo>
                  <a:pt x="5586256" y="0"/>
                </a:lnTo>
                <a:lnTo>
                  <a:pt x="5586256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6"/>
          </p:nvPr>
        </p:nvSpPr>
        <p:spPr>
          <a:xfrm>
            <a:off x="3312487" y="4008983"/>
            <a:ext cx="2793128" cy="2276475"/>
          </a:xfrm>
          <a:custGeom>
            <a:avLst/>
            <a:gdLst>
              <a:gd name="connsiteX0" fmla="*/ 0 w 5586256"/>
              <a:gd name="connsiteY0" fmla="*/ 0 h 4552950"/>
              <a:gd name="connsiteX1" fmla="*/ 5586256 w 5586256"/>
              <a:gd name="connsiteY1" fmla="*/ 0 h 4552950"/>
              <a:gd name="connsiteX2" fmla="*/ 5586256 w 5586256"/>
              <a:gd name="connsiteY2" fmla="*/ 4552950 h 4552950"/>
              <a:gd name="connsiteX3" fmla="*/ 0 w 5586256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6" h="4552950">
                <a:moveTo>
                  <a:pt x="0" y="0"/>
                </a:moveTo>
                <a:lnTo>
                  <a:pt x="5586256" y="0"/>
                </a:lnTo>
                <a:lnTo>
                  <a:pt x="5586256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7"/>
          </p:nvPr>
        </p:nvSpPr>
        <p:spPr>
          <a:xfrm>
            <a:off x="6103724" y="4008983"/>
            <a:ext cx="2793129" cy="2276475"/>
          </a:xfrm>
          <a:custGeom>
            <a:avLst/>
            <a:gdLst>
              <a:gd name="connsiteX0" fmla="*/ 0 w 5586257"/>
              <a:gd name="connsiteY0" fmla="*/ 0 h 4552950"/>
              <a:gd name="connsiteX1" fmla="*/ 5586257 w 5586257"/>
              <a:gd name="connsiteY1" fmla="*/ 0 h 4552950"/>
              <a:gd name="connsiteX2" fmla="*/ 5586257 w 5586257"/>
              <a:gd name="connsiteY2" fmla="*/ 4552950 h 4552950"/>
              <a:gd name="connsiteX3" fmla="*/ 0 w 5586257"/>
              <a:gd name="connsiteY3" fmla="*/ 4552950 h 455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7" h="4552950">
                <a:moveTo>
                  <a:pt x="0" y="0"/>
                </a:moveTo>
                <a:lnTo>
                  <a:pt x="5586257" y="0"/>
                </a:lnTo>
                <a:lnTo>
                  <a:pt x="5586257" y="4552950"/>
                </a:lnTo>
                <a:lnTo>
                  <a:pt x="0" y="4552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8"/>
          </p:nvPr>
        </p:nvSpPr>
        <p:spPr>
          <a:xfrm>
            <a:off x="8894046" y="4008984"/>
            <a:ext cx="2793128" cy="2276475"/>
          </a:xfrm>
          <a:custGeom>
            <a:avLst/>
            <a:gdLst>
              <a:gd name="connsiteX0" fmla="*/ 0 w 5586256"/>
              <a:gd name="connsiteY0" fmla="*/ 0 h 4552949"/>
              <a:gd name="connsiteX1" fmla="*/ 5586256 w 5586256"/>
              <a:gd name="connsiteY1" fmla="*/ 0 h 4552949"/>
              <a:gd name="connsiteX2" fmla="*/ 5586256 w 5586256"/>
              <a:gd name="connsiteY2" fmla="*/ 4552949 h 4552949"/>
              <a:gd name="connsiteX3" fmla="*/ 0 w 5586256"/>
              <a:gd name="connsiteY3" fmla="*/ 4552949 h 455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256" h="4552949">
                <a:moveTo>
                  <a:pt x="0" y="0"/>
                </a:moveTo>
                <a:lnTo>
                  <a:pt x="5586256" y="0"/>
                </a:lnTo>
                <a:lnTo>
                  <a:pt x="5586256" y="4552949"/>
                </a:lnTo>
                <a:lnTo>
                  <a:pt x="0" y="45529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6428232" y="1732508"/>
            <a:ext cx="2510028" cy="5125492"/>
          </a:xfrm>
          <a:custGeom>
            <a:avLst/>
            <a:gdLst>
              <a:gd name="connsiteX0" fmla="*/ 0 w 5020056"/>
              <a:gd name="connsiteY0" fmla="*/ 0 h 10250984"/>
              <a:gd name="connsiteX1" fmla="*/ 5020056 w 5020056"/>
              <a:gd name="connsiteY1" fmla="*/ 0 h 10250984"/>
              <a:gd name="connsiteX2" fmla="*/ 5020056 w 5020056"/>
              <a:gd name="connsiteY2" fmla="*/ 10250984 h 10250984"/>
              <a:gd name="connsiteX3" fmla="*/ 0 w 5020056"/>
              <a:gd name="connsiteY3" fmla="*/ 10250984 h 102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0056" h="10250984">
                <a:moveTo>
                  <a:pt x="0" y="0"/>
                </a:moveTo>
                <a:lnTo>
                  <a:pt x="5020056" y="0"/>
                </a:lnTo>
                <a:lnTo>
                  <a:pt x="5020056" y="10250984"/>
                </a:lnTo>
                <a:lnTo>
                  <a:pt x="0" y="102509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3219450"/>
            <a:ext cx="12192000" cy="1343025"/>
          </a:xfrm>
          <a:custGeom>
            <a:avLst/>
            <a:gdLst>
              <a:gd name="connsiteX0" fmla="*/ 0 w 24384000"/>
              <a:gd name="connsiteY0" fmla="*/ 0 h 2686050"/>
              <a:gd name="connsiteX1" fmla="*/ 24384000 w 24384000"/>
              <a:gd name="connsiteY1" fmla="*/ 0 h 2686050"/>
              <a:gd name="connsiteX2" fmla="*/ 24384000 w 24384000"/>
              <a:gd name="connsiteY2" fmla="*/ 2686050 h 2686050"/>
              <a:gd name="connsiteX3" fmla="*/ 0 w 24384000"/>
              <a:gd name="connsiteY3" fmla="*/ 268605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2686050">
                <a:moveTo>
                  <a:pt x="0" y="0"/>
                </a:moveTo>
                <a:lnTo>
                  <a:pt x="24384000" y="0"/>
                </a:lnTo>
                <a:lnTo>
                  <a:pt x="24384000" y="2686050"/>
                </a:lnTo>
                <a:lnTo>
                  <a:pt x="0" y="2686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660222"/>
            <a:ext cx="12192000" cy="2472866"/>
          </a:xfrm>
          <a:custGeom>
            <a:avLst/>
            <a:gdLst>
              <a:gd name="connsiteX0" fmla="*/ 0 w 24384000"/>
              <a:gd name="connsiteY0" fmla="*/ 0 h 4945732"/>
              <a:gd name="connsiteX1" fmla="*/ 24384000 w 24384000"/>
              <a:gd name="connsiteY1" fmla="*/ 0 h 4945732"/>
              <a:gd name="connsiteX2" fmla="*/ 24384000 w 24384000"/>
              <a:gd name="connsiteY2" fmla="*/ 4945732 h 4945732"/>
              <a:gd name="connsiteX3" fmla="*/ 0 w 24384000"/>
              <a:gd name="connsiteY3" fmla="*/ 4945732 h 494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4945732">
                <a:moveTo>
                  <a:pt x="0" y="0"/>
                </a:moveTo>
                <a:lnTo>
                  <a:pt x="24384000" y="0"/>
                </a:lnTo>
                <a:lnTo>
                  <a:pt x="24384000" y="4945732"/>
                </a:lnTo>
                <a:lnTo>
                  <a:pt x="0" y="4945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245" y="9525"/>
            <a:ext cx="12190756" cy="6848475"/>
          </a:xfrm>
          <a:custGeom>
            <a:avLst/>
            <a:gdLst>
              <a:gd name="connsiteX0" fmla="*/ 24381511 w 24381511"/>
              <a:gd name="connsiteY0" fmla="*/ 0 h 13696950"/>
              <a:gd name="connsiteX1" fmla="*/ 24381511 w 24381511"/>
              <a:gd name="connsiteY1" fmla="*/ 13696950 h 13696950"/>
              <a:gd name="connsiteX2" fmla="*/ 0 w 24381511"/>
              <a:gd name="connsiteY2" fmla="*/ 13696950 h 136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1511" h="13696950">
                <a:moveTo>
                  <a:pt x="24381511" y="0"/>
                </a:moveTo>
                <a:lnTo>
                  <a:pt x="24381511" y="13696950"/>
                </a:lnTo>
                <a:lnTo>
                  <a:pt x="0" y="13696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6086475" y="0"/>
            <a:ext cx="6105525" cy="6858000"/>
          </a:xfrm>
          <a:custGeom>
            <a:avLst/>
            <a:gdLst>
              <a:gd name="connsiteX0" fmla="*/ 0 w 12211050"/>
              <a:gd name="connsiteY0" fmla="*/ 0 h 13716000"/>
              <a:gd name="connsiteX1" fmla="*/ 12211050 w 12211050"/>
              <a:gd name="connsiteY1" fmla="*/ 0 h 13716000"/>
              <a:gd name="connsiteX2" fmla="*/ 12211050 w 12211050"/>
              <a:gd name="connsiteY2" fmla="*/ 13716000 h 13716000"/>
              <a:gd name="connsiteX3" fmla="*/ 0 w 1221105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1050" h="13716000">
                <a:moveTo>
                  <a:pt x="0" y="0"/>
                </a:moveTo>
                <a:lnTo>
                  <a:pt x="12211050" y="0"/>
                </a:lnTo>
                <a:lnTo>
                  <a:pt x="12211050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4827959" y="0"/>
            <a:ext cx="7364041" cy="6858000"/>
          </a:xfrm>
          <a:custGeom>
            <a:avLst/>
            <a:gdLst>
              <a:gd name="connsiteX0" fmla="*/ 0 w 14728082"/>
              <a:gd name="connsiteY0" fmla="*/ 0 h 13716000"/>
              <a:gd name="connsiteX1" fmla="*/ 14728082 w 14728082"/>
              <a:gd name="connsiteY1" fmla="*/ 0 h 13716000"/>
              <a:gd name="connsiteX2" fmla="*/ 14728082 w 14728082"/>
              <a:gd name="connsiteY2" fmla="*/ 13716000 h 13716000"/>
              <a:gd name="connsiteX3" fmla="*/ 4096511 w 14728082"/>
              <a:gd name="connsiteY3" fmla="*/ 1369771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8082" h="13716000">
                <a:moveTo>
                  <a:pt x="0" y="0"/>
                </a:moveTo>
                <a:lnTo>
                  <a:pt x="14728082" y="0"/>
                </a:lnTo>
                <a:lnTo>
                  <a:pt x="14728082" y="13716000"/>
                </a:lnTo>
                <a:lnTo>
                  <a:pt x="4096511" y="136977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4932116" y="1732508"/>
            <a:ext cx="6734175" cy="3182392"/>
          </a:xfrm>
          <a:custGeom>
            <a:avLst/>
            <a:gdLst>
              <a:gd name="connsiteX0" fmla="*/ 0 w 13468350"/>
              <a:gd name="connsiteY0" fmla="*/ 0 h 6364784"/>
              <a:gd name="connsiteX1" fmla="*/ 13468350 w 13468350"/>
              <a:gd name="connsiteY1" fmla="*/ 0 h 6364784"/>
              <a:gd name="connsiteX2" fmla="*/ 13468350 w 13468350"/>
              <a:gd name="connsiteY2" fmla="*/ 6364784 h 6364784"/>
              <a:gd name="connsiteX3" fmla="*/ 0 w 13468350"/>
              <a:gd name="connsiteY3" fmla="*/ 6364784 h 636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8350" h="6364784">
                <a:moveTo>
                  <a:pt x="0" y="0"/>
                </a:moveTo>
                <a:lnTo>
                  <a:pt x="13468350" y="0"/>
                </a:lnTo>
                <a:lnTo>
                  <a:pt x="13468350" y="6364784"/>
                </a:lnTo>
                <a:lnTo>
                  <a:pt x="0" y="63647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105130" y="2269451"/>
            <a:ext cx="1941810" cy="1941810"/>
          </a:xfrm>
          <a:custGeom>
            <a:avLst/>
            <a:gdLst>
              <a:gd name="connsiteX0" fmla="*/ 0 w 3883619"/>
              <a:gd name="connsiteY0" fmla="*/ 0 h 3883619"/>
              <a:gd name="connsiteX1" fmla="*/ 3883619 w 3883619"/>
              <a:gd name="connsiteY1" fmla="*/ 0 h 3883619"/>
              <a:gd name="connsiteX2" fmla="*/ 3883619 w 3883619"/>
              <a:gd name="connsiteY2" fmla="*/ 3883619 h 3883619"/>
              <a:gd name="connsiteX3" fmla="*/ 0 w 3883619"/>
              <a:gd name="connsiteY3" fmla="*/ 3883619 h 388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619" h="3883619">
                <a:moveTo>
                  <a:pt x="0" y="0"/>
                </a:moveTo>
                <a:lnTo>
                  <a:pt x="3883619" y="0"/>
                </a:lnTo>
                <a:lnTo>
                  <a:pt x="3883619" y="3883619"/>
                </a:lnTo>
                <a:lnTo>
                  <a:pt x="0" y="38836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1831403" y="2457451"/>
            <a:ext cx="1287625" cy="1287625"/>
          </a:xfrm>
          <a:custGeom>
            <a:avLst/>
            <a:gdLst>
              <a:gd name="connsiteX0" fmla="*/ 0 w 2575250"/>
              <a:gd name="connsiteY0" fmla="*/ 0 h 2575249"/>
              <a:gd name="connsiteX1" fmla="*/ 2575250 w 2575250"/>
              <a:gd name="connsiteY1" fmla="*/ 0 h 2575249"/>
              <a:gd name="connsiteX2" fmla="*/ 2575250 w 2575250"/>
              <a:gd name="connsiteY2" fmla="*/ 2575249 h 2575249"/>
              <a:gd name="connsiteX3" fmla="*/ 0 w 2575250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50" h="2575249">
                <a:moveTo>
                  <a:pt x="0" y="0"/>
                </a:moveTo>
                <a:lnTo>
                  <a:pt x="2575250" y="0"/>
                </a:lnTo>
                <a:lnTo>
                  <a:pt x="2575250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3681643" y="2457451"/>
            <a:ext cx="1287625" cy="1287625"/>
          </a:xfrm>
          <a:custGeom>
            <a:avLst/>
            <a:gdLst>
              <a:gd name="connsiteX0" fmla="*/ 0 w 2575249"/>
              <a:gd name="connsiteY0" fmla="*/ 0 h 2575249"/>
              <a:gd name="connsiteX1" fmla="*/ 2575249 w 2575249"/>
              <a:gd name="connsiteY1" fmla="*/ 0 h 2575249"/>
              <a:gd name="connsiteX2" fmla="*/ 2575249 w 2575249"/>
              <a:gd name="connsiteY2" fmla="*/ 2575249 h 2575249"/>
              <a:gd name="connsiteX3" fmla="*/ 0 w 2575249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9">
                <a:moveTo>
                  <a:pt x="0" y="0"/>
                </a:moveTo>
                <a:lnTo>
                  <a:pt x="2575249" y="0"/>
                </a:lnTo>
                <a:lnTo>
                  <a:pt x="2575249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5441399" y="2457451"/>
            <a:ext cx="1287625" cy="1287625"/>
          </a:xfrm>
          <a:custGeom>
            <a:avLst/>
            <a:gdLst>
              <a:gd name="connsiteX0" fmla="*/ 0 w 2575249"/>
              <a:gd name="connsiteY0" fmla="*/ 0 h 2575249"/>
              <a:gd name="connsiteX1" fmla="*/ 2575249 w 2575249"/>
              <a:gd name="connsiteY1" fmla="*/ 0 h 2575249"/>
              <a:gd name="connsiteX2" fmla="*/ 2575249 w 2575249"/>
              <a:gd name="connsiteY2" fmla="*/ 2575249 h 2575249"/>
              <a:gd name="connsiteX3" fmla="*/ 0 w 2575249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9">
                <a:moveTo>
                  <a:pt x="0" y="0"/>
                </a:moveTo>
                <a:lnTo>
                  <a:pt x="2575249" y="0"/>
                </a:lnTo>
                <a:lnTo>
                  <a:pt x="2575249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251684" y="2457450"/>
            <a:ext cx="1287624" cy="1287625"/>
          </a:xfrm>
          <a:custGeom>
            <a:avLst/>
            <a:gdLst>
              <a:gd name="connsiteX0" fmla="*/ 0 w 2575248"/>
              <a:gd name="connsiteY0" fmla="*/ 0 h 2575249"/>
              <a:gd name="connsiteX1" fmla="*/ 2575248 w 2575248"/>
              <a:gd name="connsiteY1" fmla="*/ 0 h 2575249"/>
              <a:gd name="connsiteX2" fmla="*/ 2575248 w 2575248"/>
              <a:gd name="connsiteY2" fmla="*/ 2575249 h 2575249"/>
              <a:gd name="connsiteX3" fmla="*/ 0 w 2575248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8" h="2575249">
                <a:moveTo>
                  <a:pt x="0" y="0"/>
                </a:moveTo>
                <a:lnTo>
                  <a:pt x="2575248" y="0"/>
                </a:lnTo>
                <a:lnTo>
                  <a:pt x="2575248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5"/>
          </p:nvPr>
        </p:nvSpPr>
        <p:spPr>
          <a:xfrm>
            <a:off x="9060501" y="2457450"/>
            <a:ext cx="1287625" cy="1287625"/>
          </a:xfrm>
          <a:custGeom>
            <a:avLst/>
            <a:gdLst>
              <a:gd name="connsiteX0" fmla="*/ 0 w 2575250"/>
              <a:gd name="connsiteY0" fmla="*/ 0 h 2575250"/>
              <a:gd name="connsiteX1" fmla="*/ 2575250 w 2575250"/>
              <a:gd name="connsiteY1" fmla="*/ 0 h 2575250"/>
              <a:gd name="connsiteX2" fmla="*/ 2575250 w 2575250"/>
              <a:gd name="connsiteY2" fmla="*/ 2575250 h 2575250"/>
              <a:gd name="connsiteX3" fmla="*/ 0 w 2575250"/>
              <a:gd name="connsiteY3" fmla="*/ 2575250 h 25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50" h="2575250">
                <a:moveTo>
                  <a:pt x="0" y="0"/>
                </a:moveTo>
                <a:lnTo>
                  <a:pt x="2575250" y="0"/>
                </a:lnTo>
                <a:lnTo>
                  <a:pt x="2575250" y="2575250"/>
                </a:lnTo>
                <a:lnTo>
                  <a:pt x="0" y="2575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4600670" y="1669192"/>
            <a:ext cx="1287625" cy="1287625"/>
          </a:xfrm>
          <a:custGeom>
            <a:avLst/>
            <a:gdLst>
              <a:gd name="connsiteX0" fmla="*/ 0 w 2575249"/>
              <a:gd name="connsiteY0" fmla="*/ 0 h 2575249"/>
              <a:gd name="connsiteX1" fmla="*/ 2575249 w 2575249"/>
              <a:gd name="connsiteY1" fmla="*/ 0 h 2575249"/>
              <a:gd name="connsiteX2" fmla="*/ 2575249 w 2575249"/>
              <a:gd name="connsiteY2" fmla="*/ 2575249 h 2575249"/>
              <a:gd name="connsiteX3" fmla="*/ 0 w 2575249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9">
                <a:moveTo>
                  <a:pt x="0" y="0"/>
                </a:moveTo>
                <a:lnTo>
                  <a:pt x="2575249" y="0"/>
                </a:lnTo>
                <a:lnTo>
                  <a:pt x="2575249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600669" y="4786060"/>
            <a:ext cx="1287625" cy="1287625"/>
          </a:xfrm>
          <a:custGeom>
            <a:avLst/>
            <a:gdLst>
              <a:gd name="connsiteX0" fmla="*/ 0 w 2575249"/>
              <a:gd name="connsiteY0" fmla="*/ 0 h 2575249"/>
              <a:gd name="connsiteX1" fmla="*/ 2575249 w 2575249"/>
              <a:gd name="connsiteY1" fmla="*/ 0 h 2575249"/>
              <a:gd name="connsiteX2" fmla="*/ 2575249 w 2575249"/>
              <a:gd name="connsiteY2" fmla="*/ 2575249 h 2575249"/>
              <a:gd name="connsiteX3" fmla="*/ 0 w 2575249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9">
                <a:moveTo>
                  <a:pt x="0" y="0"/>
                </a:moveTo>
                <a:lnTo>
                  <a:pt x="2575249" y="0"/>
                </a:lnTo>
                <a:lnTo>
                  <a:pt x="2575249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4600669" y="3229131"/>
            <a:ext cx="1287625" cy="1287624"/>
          </a:xfrm>
          <a:custGeom>
            <a:avLst/>
            <a:gdLst>
              <a:gd name="connsiteX0" fmla="*/ 0 w 2575249"/>
              <a:gd name="connsiteY0" fmla="*/ 0 h 2575248"/>
              <a:gd name="connsiteX1" fmla="*/ 2575249 w 2575249"/>
              <a:gd name="connsiteY1" fmla="*/ 0 h 2575248"/>
              <a:gd name="connsiteX2" fmla="*/ 2575249 w 2575249"/>
              <a:gd name="connsiteY2" fmla="*/ 2575248 h 2575248"/>
              <a:gd name="connsiteX3" fmla="*/ 0 w 2575249"/>
              <a:gd name="connsiteY3" fmla="*/ 2575248 h 257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8">
                <a:moveTo>
                  <a:pt x="0" y="0"/>
                </a:moveTo>
                <a:lnTo>
                  <a:pt x="2575249" y="0"/>
                </a:lnTo>
                <a:lnTo>
                  <a:pt x="2575249" y="2575248"/>
                </a:lnTo>
                <a:lnTo>
                  <a:pt x="0" y="25752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6137248" y="1669191"/>
            <a:ext cx="1287625" cy="1287625"/>
          </a:xfrm>
          <a:custGeom>
            <a:avLst/>
            <a:gdLst>
              <a:gd name="connsiteX0" fmla="*/ 0 w 2575249"/>
              <a:gd name="connsiteY0" fmla="*/ 0 h 2575249"/>
              <a:gd name="connsiteX1" fmla="*/ 2575249 w 2575249"/>
              <a:gd name="connsiteY1" fmla="*/ 0 h 2575249"/>
              <a:gd name="connsiteX2" fmla="*/ 2575249 w 2575249"/>
              <a:gd name="connsiteY2" fmla="*/ 2575249 h 2575249"/>
              <a:gd name="connsiteX3" fmla="*/ 0 w 2575249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9">
                <a:moveTo>
                  <a:pt x="0" y="0"/>
                </a:moveTo>
                <a:lnTo>
                  <a:pt x="2575249" y="0"/>
                </a:lnTo>
                <a:lnTo>
                  <a:pt x="2575249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6137248" y="3229131"/>
            <a:ext cx="1287625" cy="1287624"/>
          </a:xfrm>
          <a:custGeom>
            <a:avLst/>
            <a:gdLst>
              <a:gd name="connsiteX0" fmla="*/ 0 w 2575249"/>
              <a:gd name="connsiteY0" fmla="*/ 0 h 2575248"/>
              <a:gd name="connsiteX1" fmla="*/ 2575249 w 2575249"/>
              <a:gd name="connsiteY1" fmla="*/ 0 h 2575248"/>
              <a:gd name="connsiteX2" fmla="*/ 2575249 w 2575249"/>
              <a:gd name="connsiteY2" fmla="*/ 2575248 h 2575248"/>
              <a:gd name="connsiteX3" fmla="*/ 0 w 2575249"/>
              <a:gd name="connsiteY3" fmla="*/ 2575248 h 257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8">
                <a:moveTo>
                  <a:pt x="0" y="0"/>
                </a:moveTo>
                <a:lnTo>
                  <a:pt x="2575249" y="0"/>
                </a:lnTo>
                <a:lnTo>
                  <a:pt x="2575249" y="2575248"/>
                </a:lnTo>
                <a:lnTo>
                  <a:pt x="0" y="25752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6137248" y="4786060"/>
            <a:ext cx="1287625" cy="1287625"/>
          </a:xfrm>
          <a:custGeom>
            <a:avLst/>
            <a:gdLst>
              <a:gd name="connsiteX0" fmla="*/ 0 w 2575249"/>
              <a:gd name="connsiteY0" fmla="*/ 0 h 2575249"/>
              <a:gd name="connsiteX1" fmla="*/ 2575249 w 2575249"/>
              <a:gd name="connsiteY1" fmla="*/ 0 h 2575249"/>
              <a:gd name="connsiteX2" fmla="*/ 2575249 w 2575249"/>
              <a:gd name="connsiteY2" fmla="*/ 2575249 h 2575249"/>
              <a:gd name="connsiteX3" fmla="*/ 0 w 2575249"/>
              <a:gd name="connsiteY3" fmla="*/ 2575249 h 25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5249" h="2575249">
                <a:moveTo>
                  <a:pt x="0" y="0"/>
                </a:moveTo>
                <a:lnTo>
                  <a:pt x="2575249" y="0"/>
                </a:lnTo>
                <a:lnTo>
                  <a:pt x="2575249" y="2575249"/>
                </a:lnTo>
                <a:lnTo>
                  <a:pt x="0" y="25752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655575"/>
            <a:ext cx="12192000" cy="4548188"/>
          </a:xfrm>
          <a:custGeom>
            <a:avLst/>
            <a:gdLst>
              <a:gd name="connsiteX0" fmla="*/ 0 w 24384000"/>
              <a:gd name="connsiteY0" fmla="*/ 0 h 9096375"/>
              <a:gd name="connsiteX1" fmla="*/ 24384000 w 24384000"/>
              <a:gd name="connsiteY1" fmla="*/ 0 h 9096375"/>
              <a:gd name="connsiteX2" fmla="*/ 24384000 w 24384000"/>
              <a:gd name="connsiteY2" fmla="*/ 9096375 h 9096375"/>
              <a:gd name="connsiteX3" fmla="*/ 0 w 24384000"/>
              <a:gd name="connsiteY3" fmla="*/ 9096375 h 90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9096375">
                <a:moveTo>
                  <a:pt x="0" y="0"/>
                </a:moveTo>
                <a:lnTo>
                  <a:pt x="24384000" y="0"/>
                </a:lnTo>
                <a:lnTo>
                  <a:pt x="24384000" y="9096375"/>
                </a:lnTo>
                <a:lnTo>
                  <a:pt x="0" y="9096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C20F2AF2-EA92-44F8-853B-5E3554E36C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92113" y="375444"/>
            <a:ext cx="11380788" cy="61229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5525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4827959" y="0"/>
            <a:ext cx="7364041" cy="6858000"/>
          </a:xfrm>
          <a:custGeom>
            <a:avLst/>
            <a:gdLst>
              <a:gd name="connsiteX0" fmla="*/ 0 w 14728082"/>
              <a:gd name="connsiteY0" fmla="*/ 0 h 13716000"/>
              <a:gd name="connsiteX1" fmla="*/ 14728082 w 14728082"/>
              <a:gd name="connsiteY1" fmla="*/ 0 h 13716000"/>
              <a:gd name="connsiteX2" fmla="*/ 14728082 w 14728082"/>
              <a:gd name="connsiteY2" fmla="*/ 13716000 h 13716000"/>
              <a:gd name="connsiteX3" fmla="*/ 4096511 w 14728082"/>
              <a:gd name="connsiteY3" fmla="*/ 1369771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8082" h="13716000">
                <a:moveTo>
                  <a:pt x="0" y="0"/>
                </a:moveTo>
                <a:lnTo>
                  <a:pt x="14728082" y="0"/>
                </a:lnTo>
                <a:lnTo>
                  <a:pt x="14728082" y="13716000"/>
                </a:lnTo>
                <a:lnTo>
                  <a:pt x="4096511" y="136977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4410636" y="0"/>
            <a:ext cx="7781364" cy="6858000"/>
          </a:xfrm>
          <a:custGeom>
            <a:avLst/>
            <a:gdLst>
              <a:gd name="connsiteX0" fmla="*/ 15562728 w 15562728"/>
              <a:gd name="connsiteY0" fmla="*/ 0 h 13716000"/>
              <a:gd name="connsiteX1" fmla="*/ 15562728 w 15562728"/>
              <a:gd name="connsiteY1" fmla="*/ 13716000 h 13716000"/>
              <a:gd name="connsiteX2" fmla="*/ 0 w 15562728"/>
              <a:gd name="connsiteY2" fmla="*/ 13716000 h 13716000"/>
              <a:gd name="connsiteX3" fmla="*/ 7745505 w 15562728"/>
              <a:gd name="connsiteY3" fmla="*/ 1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2728" h="13716000">
                <a:moveTo>
                  <a:pt x="15562728" y="0"/>
                </a:moveTo>
                <a:lnTo>
                  <a:pt x="15562728" y="13716000"/>
                </a:lnTo>
                <a:lnTo>
                  <a:pt x="0" y="13716000"/>
                </a:lnTo>
                <a:lnTo>
                  <a:pt x="7745505" y="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68011"/>
          </a:xfrm>
          <a:custGeom>
            <a:avLst/>
            <a:gdLst>
              <a:gd name="connsiteX0" fmla="*/ 0 w 24384000"/>
              <a:gd name="connsiteY0" fmla="*/ 0 h 7536022"/>
              <a:gd name="connsiteX1" fmla="*/ 24384000 w 24384000"/>
              <a:gd name="connsiteY1" fmla="*/ 0 h 7536022"/>
              <a:gd name="connsiteX2" fmla="*/ 24384000 w 24384000"/>
              <a:gd name="connsiteY2" fmla="*/ 7536022 h 7536022"/>
              <a:gd name="connsiteX3" fmla="*/ 0 w 24384000"/>
              <a:gd name="connsiteY3" fmla="*/ 7536022 h 753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7536022">
                <a:moveTo>
                  <a:pt x="0" y="0"/>
                </a:moveTo>
                <a:lnTo>
                  <a:pt x="24384000" y="0"/>
                </a:lnTo>
                <a:lnTo>
                  <a:pt x="24384000" y="7536022"/>
                </a:lnTo>
                <a:lnTo>
                  <a:pt x="0" y="75360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997869"/>
          </a:xfrm>
          <a:custGeom>
            <a:avLst/>
            <a:gdLst>
              <a:gd name="connsiteX0" fmla="*/ 0 w 24384000"/>
              <a:gd name="connsiteY0" fmla="*/ 0 h 3995738"/>
              <a:gd name="connsiteX1" fmla="*/ 24384000 w 24384000"/>
              <a:gd name="connsiteY1" fmla="*/ 0 h 3995738"/>
              <a:gd name="connsiteX2" fmla="*/ 24384000 w 24384000"/>
              <a:gd name="connsiteY2" fmla="*/ 3995738 h 3995738"/>
              <a:gd name="connsiteX3" fmla="*/ 0 w 24384000"/>
              <a:gd name="connsiteY3" fmla="*/ 3995738 h 399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3995738">
                <a:moveTo>
                  <a:pt x="0" y="0"/>
                </a:moveTo>
                <a:lnTo>
                  <a:pt x="24384000" y="0"/>
                </a:lnTo>
                <a:lnTo>
                  <a:pt x="24384000" y="3995738"/>
                </a:lnTo>
                <a:lnTo>
                  <a:pt x="0" y="3995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45" y="9525"/>
            <a:ext cx="12190756" cy="6848475"/>
          </a:xfrm>
          <a:custGeom>
            <a:avLst/>
            <a:gdLst>
              <a:gd name="connsiteX0" fmla="*/ 24381511 w 24381511"/>
              <a:gd name="connsiteY0" fmla="*/ 0 h 13696950"/>
              <a:gd name="connsiteX1" fmla="*/ 24381511 w 24381511"/>
              <a:gd name="connsiteY1" fmla="*/ 13696950 h 13696950"/>
              <a:gd name="connsiteX2" fmla="*/ 0 w 24381511"/>
              <a:gd name="connsiteY2" fmla="*/ 13696950 h 136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1511" h="13696950">
                <a:moveTo>
                  <a:pt x="24381511" y="0"/>
                </a:moveTo>
                <a:lnTo>
                  <a:pt x="24381511" y="13696950"/>
                </a:lnTo>
                <a:lnTo>
                  <a:pt x="0" y="13696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4932116" y="1732508"/>
            <a:ext cx="6734175" cy="3182392"/>
          </a:xfrm>
          <a:custGeom>
            <a:avLst/>
            <a:gdLst>
              <a:gd name="connsiteX0" fmla="*/ 0 w 13468350"/>
              <a:gd name="connsiteY0" fmla="*/ 0 h 6364784"/>
              <a:gd name="connsiteX1" fmla="*/ 13468350 w 13468350"/>
              <a:gd name="connsiteY1" fmla="*/ 0 h 6364784"/>
              <a:gd name="connsiteX2" fmla="*/ 13468350 w 13468350"/>
              <a:gd name="connsiteY2" fmla="*/ 6364784 h 6364784"/>
              <a:gd name="connsiteX3" fmla="*/ 0 w 13468350"/>
              <a:gd name="connsiteY3" fmla="*/ 6364784 h 636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8350" h="6364784">
                <a:moveTo>
                  <a:pt x="0" y="0"/>
                </a:moveTo>
                <a:lnTo>
                  <a:pt x="13468350" y="0"/>
                </a:lnTo>
                <a:lnTo>
                  <a:pt x="13468350" y="6364784"/>
                </a:lnTo>
                <a:lnTo>
                  <a:pt x="0" y="63647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3964305" y="2352675"/>
            <a:ext cx="4730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为了您和包图网以及原创作者的利益，请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勿复制、传播、销售，否则将承担法律责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任！包图网将对作品进行维权，按照传播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下载次数进行十倍的索取赔偿！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499745"/>
            <a:ext cx="11152505" cy="60001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221480" y="970881"/>
            <a:ext cx="3566160" cy="3291840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"/>
          <p:cNvSpPr txBox="1"/>
          <p:nvPr/>
        </p:nvSpPr>
        <p:spPr>
          <a:xfrm>
            <a:off x="1947363" y="5161566"/>
            <a:ext cx="8481425" cy="1161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Designed by S</a:t>
            </a:r>
            <a:r>
              <a:rPr lang="en-US" altLang="zh-CN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ean</a:t>
            </a:r>
            <a:endParaRPr lang="en-US" sz="6950" spc="500" dirty="0">
              <a:solidFill>
                <a:prstClr val="white">
                  <a:lumMod val="85000"/>
                  <a:alpha val="1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635" y="18478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>
                <a:latin typeface="站酷酷黑" panose="02010600030101010101" charset="-122"/>
                <a:ea typeface="站酷酷黑" panose="02010600030101010101" charset="-122"/>
              </a:rPr>
              <a:t>concentrate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01240" y="1412036"/>
            <a:ext cx="848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酷黑" panose="02010600030101010101" charset="-122"/>
                <a:ea typeface="站酷酷黑" panose="02010600030101010101" charset="-122"/>
              </a:rPr>
              <a:t>宾馆管理系统</a:t>
            </a:r>
            <a:endParaRPr lang="en-US" altLang="zh-CN" sz="9600" dirty="0">
              <a:solidFill>
                <a:schemeClr val="tx1">
                  <a:lumMod val="50000"/>
                  <a:lumOff val="50000"/>
                </a:schemeClr>
              </a:solidFill>
              <a:latin typeface="站酷酷黑" panose="02010600030101010101" charset="-122"/>
              <a:ea typeface="站酷酷黑" panose="02010600030101010101" charset="-122"/>
            </a:endParaRPr>
          </a:p>
        </p:txBody>
      </p:sp>
      <p:sp>
        <p:nvSpPr>
          <p:cNvPr id="8" name="十字形 7"/>
          <p:cNvSpPr/>
          <p:nvPr/>
        </p:nvSpPr>
        <p:spPr>
          <a:xfrm>
            <a:off x="2172048" y="964846"/>
            <a:ext cx="524797" cy="524797"/>
          </a:xfrm>
          <a:prstGeom prst="plus">
            <a:avLst>
              <a:gd name="adj" fmla="val 409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4560" y="3004978"/>
            <a:ext cx="125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站酷酷黑" panose="02010600030101010101" charset="-122"/>
                <a:ea typeface="站酷酷黑" panose="02010600030101010101" charset="-122"/>
              </a:rPr>
              <a:t>董承明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站酷酷黑" panose="02010600030101010101" charset="-122"/>
              <a:ea typeface="站酷酷黑" panose="02010600030101010101" charset="-122"/>
            </a:endParaRPr>
          </a:p>
          <a:p>
            <a:pPr algn="dist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站酷酷黑" panose="02010600030101010101" charset="-122"/>
                <a:ea typeface="站酷酷黑" panose="02010600030101010101" charset="-122"/>
              </a:rPr>
              <a:t>周欣宇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站酷酷黑" panose="02010600030101010101" charset="-122"/>
              <a:ea typeface="站酷酷黑" panose="02010600030101010101" charset="-122"/>
            </a:endParaRPr>
          </a:p>
          <a:p>
            <a:pPr algn="dist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站酷酷黑" panose="02010600030101010101" charset="-122"/>
                <a:ea typeface="站酷酷黑" panose="02010600030101010101" charset="-122"/>
              </a:rPr>
              <a:t>汪杰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站酷酷黑" panose="02010600030101010101" charset="-122"/>
              <a:ea typeface="站酷酷黑" panose="02010600030101010101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68175" y="42989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/>
      <p:bldP spid="9" grpId="0"/>
      <p:bldP spid="2" grpId="0"/>
      <p:bldP spid="8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499745"/>
            <a:ext cx="11152505" cy="60001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312920" y="1183005"/>
            <a:ext cx="3566160" cy="3291840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"/>
          <p:cNvSpPr txBox="1"/>
          <p:nvPr/>
        </p:nvSpPr>
        <p:spPr>
          <a:xfrm>
            <a:off x="2101251" y="5161566"/>
            <a:ext cx="8173649" cy="1161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Designed </a:t>
            </a:r>
            <a:r>
              <a:rPr lang="en-US" sz="6950" spc="500" dirty="0" err="1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byS</a:t>
            </a:r>
            <a:r>
              <a:rPr lang="en-US" altLang="zh-CN" sz="6950" spc="500" dirty="0" err="1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ean</a:t>
            </a:r>
            <a:endParaRPr lang="en-US" sz="6950" spc="500" dirty="0">
              <a:solidFill>
                <a:prstClr val="white">
                  <a:lumMod val="85000"/>
                  <a:alpha val="1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CONTENT</a:t>
            </a:r>
          </a:p>
        </p:txBody>
      </p:sp>
      <p:sp>
        <p:nvSpPr>
          <p:cNvPr id="8" name="十字形 7"/>
          <p:cNvSpPr/>
          <p:nvPr/>
        </p:nvSpPr>
        <p:spPr>
          <a:xfrm>
            <a:off x="2425066" y="1962617"/>
            <a:ext cx="524797" cy="524797"/>
          </a:xfrm>
          <a:prstGeom prst="plus">
            <a:avLst>
              <a:gd name="adj" fmla="val 409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87240" y="2775902"/>
            <a:ext cx="68599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使用的技术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9100" y="1764030"/>
            <a:ext cx="175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9B9B9E"/>
                </a:solidFill>
                <a:latin typeface="庞门正道标题体" panose="02010600030101010101" charset="-122"/>
                <a:ea typeface="庞门正道标题体" panose="02010600030101010101" charset="-122"/>
              </a:rPr>
              <a:t>04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1" grpId="0"/>
      <p:bldP spid="9" grpId="0"/>
      <p:bldP spid="8" grpId="0" bldLvl="0" animBg="1"/>
      <p:bldP spid="24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-18415"/>
            <a:ext cx="12257405" cy="6895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PART 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4360" y="1590868"/>
            <a:ext cx="7635240" cy="367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cs typeface="+mn-ea"/>
                <a:sym typeface="+mn-lt"/>
              </a:rPr>
              <a:t>使用</a:t>
            </a:r>
            <a:r>
              <a:rPr lang="en-US" altLang="zh-CN" sz="2400" b="1" dirty="0">
                <a:cs typeface="+mn-ea"/>
                <a:sym typeface="+mn-lt"/>
              </a:rPr>
              <a:t>maven</a:t>
            </a:r>
            <a:r>
              <a:rPr lang="zh-CN" altLang="en-US" sz="2400" b="1" dirty="0">
                <a:cs typeface="+mn-ea"/>
                <a:sym typeface="+mn-lt"/>
              </a:rPr>
              <a:t>项目结构。数据库采用</a:t>
            </a:r>
            <a:r>
              <a:rPr lang="en-US" altLang="zh-CN" sz="2400" b="1" dirty="0" err="1">
                <a:cs typeface="+mn-ea"/>
                <a:sym typeface="+mn-lt"/>
              </a:rPr>
              <a:t>mysql</a:t>
            </a:r>
            <a:r>
              <a:rPr lang="zh-CN" altLang="en-US" sz="2400" b="1" dirty="0">
                <a:cs typeface="+mn-ea"/>
                <a:sym typeface="+mn-lt"/>
              </a:rPr>
              <a:t>，并用</a:t>
            </a:r>
            <a:r>
              <a:rPr lang="en-US" altLang="zh-CN" sz="2400" b="1" dirty="0" err="1">
                <a:cs typeface="+mn-ea"/>
                <a:sym typeface="+mn-lt"/>
              </a:rPr>
              <a:t>navicat</a:t>
            </a:r>
            <a:r>
              <a:rPr lang="zh-CN" altLang="en-US" sz="2400" b="1" dirty="0">
                <a:cs typeface="+mn-ea"/>
                <a:sym typeface="+mn-lt"/>
              </a:rPr>
              <a:t>可视化工具进行管理。数据传输交互采用</a:t>
            </a:r>
            <a:r>
              <a:rPr lang="en-US" altLang="zh-CN" sz="2400" b="1" dirty="0">
                <a:cs typeface="+mn-ea"/>
                <a:sym typeface="+mn-lt"/>
              </a:rPr>
              <a:t>servlet</a:t>
            </a:r>
            <a:r>
              <a:rPr lang="zh-CN" altLang="en-US" sz="2400" b="1" dirty="0">
                <a:cs typeface="+mn-ea"/>
                <a:sym typeface="+mn-lt"/>
              </a:rPr>
              <a:t>、</a:t>
            </a:r>
            <a:r>
              <a:rPr lang="en-US" altLang="zh-CN" sz="2400" b="1" dirty="0">
                <a:cs typeface="+mn-ea"/>
                <a:sym typeface="+mn-lt"/>
              </a:rPr>
              <a:t>ajax</a:t>
            </a:r>
            <a:r>
              <a:rPr lang="zh-CN" altLang="en-US" sz="2400" b="1" dirty="0">
                <a:cs typeface="+mn-ea"/>
                <a:sym typeface="+mn-lt"/>
              </a:rPr>
              <a:t>、</a:t>
            </a:r>
            <a:r>
              <a:rPr lang="en-US" altLang="zh-CN" sz="2400" b="1" dirty="0">
                <a:cs typeface="+mn-ea"/>
                <a:sym typeface="+mn-lt"/>
              </a:rPr>
              <a:t>json</a:t>
            </a:r>
            <a:r>
              <a:rPr lang="zh-CN" altLang="en-US" sz="2400" b="1" dirty="0">
                <a:cs typeface="+mn-ea"/>
                <a:sym typeface="+mn-lt"/>
              </a:rPr>
              <a:t>。前端</a:t>
            </a:r>
            <a:r>
              <a:rPr lang="en-US" altLang="zh-CN" sz="2400" b="1" dirty="0">
                <a:cs typeface="+mn-ea"/>
                <a:sym typeface="+mn-lt"/>
              </a:rPr>
              <a:t>UI</a:t>
            </a:r>
            <a:r>
              <a:rPr lang="zh-CN" altLang="en-US" sz="2400" b="1" dirty="0">
                <a:cs typeface="+mn-ea"/>
                <a:sym typeface="+mn-lt"/>
              </a:rPr>
              <a:t>采用</a:t>
            </a:r>
            <a:r>
              <a:rPr lang="en-US" altLang="zh-CN" sz="2400" b="1" dirty="0" err="1">
                <a:cs typeface="+mn-ea"/>
                <a:sym typeface="+mn-lt"/>
              </a:rPr>
              <a:t>layui</a:t>
            </a:r>
            <a:r>
              <a:rPr lang="zh-CN" altLang="en-US" sz="2400" b="1" dirty="0">
                <a:cs typeface="+mn-ea"/>
                <a:sym typeface="+mn-lt"/>
              </a:rPr>
              <a:t>框架，套用</a:t>
            </a:r>
            <a:r>
              <a:rPr lang="en-US" altLang="zh-CN" sz="2400" b="1" dirty="0" err="1">
                <a:cs typeface="+mn-ea"/>
                <a:sym typeface="+mn-lt"/>
              </a:rPr>
              <a:t>layuimini</a:t>
            </a:r>
            <a:r>
              <a:rPr lang="zh-CN" altLang="en-US" sz="2400" b="1" dirty="0">
                <a:cs typeface="+mn-ea"/>
                <a:sym typeface="+mn-lt"/>
              </a:rPr>
              <a:t>模板，使用基于</a:t>
            </a:r>
            <a:r>
              <a:rPr lang="en-US" altLang="zh-CN" sz="2400" b="1" dirty="0" err="1">
                <a:cs typeface="+mn-ea"/>
                <a:sym typeface="+mn-lt"/>
              </a:rPr>
              <a:t>jquery</a:t>
            </a:r>
            <a:r>
              <a:rPr lang="zh-CN" altLang="en-US" sz="2400" b="1" dirty="0">
                <a:cs typeface="+mn-ea"/>
                <a:sym typeface="+mn-lt"/>
              </a:rPr>
              <a:t>及</a:t>
            </a:r>
            <a:r>
              <a:rPr lang="en-US" altLang="zh-CN" sz="2400" b="1" dirty="0" err="1">
                <a:cs typeface="+mn-ea"/>
                <a:sym typeface="+mn-lt"/>
              </a:rPr>
              <a:t>javascript</a:t>
            </a:r>
            <a:r>
              <a:rPr lang="zh-CN" altLang="en-US" sz="2400" b="1" dirty="0">
                <a:cs typeface="+mn-ea"/>
                <a:sym typeface="+mn-lt"/>
              </a:rPr>
              <a:t>的</a:t>
            </a:r>
            <a:r>
              <a:rPr lang="en-US" altLang="zh-CN" sz="2400" b="1" dirty="0" err="1">
                <a:cs typeface="+mn-ea"/>
                <a:sym typeface="+mn-lt"/>
              </a:rPr>
              <a:t>jsp</a:t>
            </a:r>
            <a:r>
              <a:rPr lang="zh-CN" altLang="en-US" sz="2400" b="1" dirty="0">
                <a:cs typeface="+mn-ea"/>
                <a:sym typeface="+mn-lt"/>
              </a:rPr>
              <a:t>页面实现。使用</a:t>
            </a:r>
            <a:r>
              <a:rPr lang="en-US" altLang="zh-CN" sz="2400" b="1" dirty="0">
                <a:cs typeface="+mn-ea"/>
                <a:sym typeface="+mn-lt"/>
              </a:rPr>
              <a:t>IDEA</a:t>
            </a:r>
            <a:r>
              <a:rPr lang="zh-CN" altLang="en-US" sz="2400" b="1" dirty="0">
                <a:cs typeface="+mn-ea"/>
                <a:sym typeface="+mn-lt"/>
              </a:rPr>
              <a:t>作为开发工具，并将网页部署在</a:t>
            </a:r>
            <a:r>
              <a:rPr lang="en-US" altLang="zh-CN" sz="2400" b="1" dirty="0">
                <a:cs typeface="+mn-ea"/>
                <a:sym typeface="+mn-lt"/>
              </a:rPr>
              <a:t>tomcat</a:t>
            </a:r>
            <a:r>
              <a:rPr lang="zh-CN" altLang="en-US" sz="2400" b="1" dirty="0">
                <a:cs typeface="+mn-ea"/>
                <a:sym typeface="+mn-lt"/>
              </a:rPr>
              <a:t>上运行。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378" y="27704"/>
            <a:ext cx="12390755" cy="6971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PART 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2398" y="1291792"/>
            <a:ext cx="9189720" cy="2897937"/>
            <a:chOff x="5655990" y="3168486"/>
            <a:chExt cx="13072019" cy="4143299"/>
          </a:xfrm>
        </p:grpSpPr>
        <p:sp>
          <p:nvSpPr>
            <p:cNvPr id="1319" name="Shape 1319"/>
            <p:cNvSpPr/>
            <p:nvPr/>
          </p:nvSpPr>
          <p:spPr>
            <a:xfrm>
              <a:off x="10252538" y="3168486"/>
              <a:ext cx="3878924" cy="328655"/>
            </a:xfrm>
            <a:prstGeom prst="rect">
              <a:avLst/>
            </a:prstGeom>
            <a:ln w="3175">
              <a:miter lim="400000"/>
            </a:ln>
          </p:spPr>
          <p:txBody>
            <a:bodyPr lIns="38100" tIns="38100" rIns="38100" bIns="38100" anchor="ctr">
              <a:spAutoFit/>
            </a:bodyPr>
            <a:lstStyle>
              <a:lvl1pPr algn="ctr">
                <a:defRPr sz="1800" cap="all" spc="360">
                  <a:solidFill>
                    <a:srgbClr val="818181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r>
                <a:rPr sz="1000">
                  <a:cs typeface="+mn-ea"/>
                  <a:sym typeface="+mn-lt"/>
                </a:rPr>
                <a:t>demo slide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655990" y="3505166"/>
              <a:ext cx="13072019" cy="3806619"/>
            </a:xfrm>
            <a:prstGeom prst="rect">
              <a:avLst/>
            </a:prstGeom>
            <a:ln w="3175">
              <a:miter lim="400000"/>
            </a:ln>
          </p:spPr>
          <p:txBody>
            <a:bodyPr lIns="38100" tIns="38100" rIns="38100" bIns="38100"/>
            <a:lstStyle>
              <a:lvl1pPr algn="ctr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lvl="0"/>
              <a:r>
                <a:rPr lang="zh-CN" altLang="en-US" sz="4000" b="1" dirty="0">
                  <a:ln w="381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数据库共</a:t>
              </a:r>
              <a:r>
                <a:rPr lang="en-US" altLang="zh-CN" sz="4000" b="1" dirty="0">
                  <a:ln w="381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7</a:t>
              </a:r>
              <a:r>
                <a:rPr lang="zh-CN" altLang="en-US" sz="4000" b="1" dirty="0">
                  <a:ln w="381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张表</a:t>
              </a:r>
              <a:r>
                <a:rPr lang="zh-CN" altLang="en-US" sz="2800" b="1" dirty="0">
                  <a:ln w="3810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endParaRPr lang="en-US" altLang="zh-CN" sz="2800" b="1" dirty="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/>
              <a:endParaRPr lang="en-US" altLang="zh-CN" sz="2800" b="1" dirty="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/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房间表、押金表、当前入住表、贵宾表、统计报表、永久信息表、入住统计表</a:t>
              </a:r>
              <a:endParaRPr sz="28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" y="5398584"/>
            <a:ext cx="11190605" cy="14097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499745"/>
            <a:ext cx="11152505" cy="60001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300220" y="1195705"/>
            <a:ext cx="3566160" cy="3291840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"/>
          <p:cNvSpPr txBox="1"/>
          <p:nvPr/>
        </p:nvSpPr>
        <p:spPr>
          <a:xfrm>
            <a:off x="1947363" y="5161566"/>
            <a:ext cx="8481425" cy="1161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Designed by S</a:t>
            </a:r>
            <a:r>
              <a:rPr lang="en-US" altLang="zh-CN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ean</a:t>
            </a:r>
            <a:endParaRPr lang="en-US" sz="6950" spc="500" dirty="0">
              <a:solidFill>
                <a:prstClr val="white">
                  <a:lumMod val="85000"/>
                  <a:alpha val="1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635" y="18478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>
                <a:latin typeface="站酷酷黑" panose="02010600030101010101" charset="-122"/>
                <a:ea typeface="站酷酷黑" panose="02010600030101010101" charset="-122"/>
              </a:rPr>
              <a:t>concentrate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91155" y="2057400"/>
            <a:ext cx="69100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tx1">
                    <a:lumMod val="50000"/>
                    <a:lumOff val="50000"/>
                  </a:schemeClr>
                </a:solidFill>
                <a:latin typeface="站酷酷黑" panose="02010600030101010101" charset="-122"/>
                <a:ea typeface="站酷酷黑" panose="02010600030101010101" charset="-122"/>
              </a:rPr>
              <a:t>SEE YOU</a:t>
            </a:r>
          </a:p>
        </p:txBody>
      </p:sp>
      <p:sp>
        <p:nvSpPr>
          <p:cNvPr id="8" name="十字形 7"/>
          <p:cNvSpPr/>
          <p:nvPr/>
        </p:nvSpPr>
        <p:spPr>
          <a:xfrm>
            <a:off x="2425066" y="1962617"/>
            <a:ext cx="524797" cy="524797"/>
          </a:xfrm>
          <a:prstGeom prst="plus">
            <a:avLst>
              <a:gd name="adj" fmla="val 409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68175" y="42989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1" grpId="0"/>
      <p:bldP spid="9" grpId="0"/>
      <p:bldP spid="2" grpId="0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509905"/>
            <a:ext cx="5581015" cy="5838190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1385570" y="1078230"/>
            <a:ext cx="4284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13539"/>
                </a:solidFill>
                <a:latin typeface="微软雅黑" panose="020B0503020204020204" charset="-122"/>
                <a:ea typeface="微软雅黑" panose="020B0503020204020204" charset="-122"/>
                <a:cs typeface="Vrinda" panose="020B0502040204020203" pitchFamily="34" charset="0"/>
              </a:rPr>
              <a:t>CONTENT</a:t>
            </a:r>
          </a:p>
        </p:txBody>
      </p:sp>
      <p:sp>
        <p:nvSpPr>
          <p:cNvPr id="11" name="矩形 10"/>
          <p:cNvSpPr/>
          <p:nvPr/>
        </p:nvSpPr>
        <p:spPr>
          <a:xfrm>
            <a:off x="3348019" y="-52070"/>
            <a:ext cx="360042" cy="606998"/>
          </a:xfrm>
          <a:prstGeom prst="rect">
            <a:avLst/>
          </a:prstGeom>
          <a:solidFill>
            <a:srgbClr val="313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019" y="654703"/>
            <a:ext cx="360000" cy="360000"/>
          </a:xfrm>
          <a:prstGeom prst="rect">
            <a:avLst/>
          </a:prstGeom>
          <a:solidFill>
            <a:srgbClr val="9B9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52199" y="1421933"/>
            <a:ext cx="363071" cy="36307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68467" y="1408178"/>
            <a:ext cx="306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项目的意义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768467" y="17601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Project Significance</a:t>
            </a:r>
          </a:p>
        </p:txBody>
      </p:sp>
      <p:sp>
        <p:nvSpPr>
          <p:cNvPr id="25" name="椭圆 24"/>
          <p:cNvSpPr/>
          <p:nvPr/>
        </p:nvSpPr>
        <p:spPr>
          <a:xfrm>
            <a:off x="7152199" y="2585273"/>
            <a:ext cx="363071" cy="36307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68467" y="2571518"/>
            <a:ext cx="306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组员分工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768467" y="29234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Individual Tasks</a:t>
            </a:r>
          </a:p>
        </p:txBody>
      </p:sp>
      <p:sp>
        <p:nvSpPr>
          <p:cNvPr id="10" name="椭圆 9"/>
          <p:cNvSpPr/>
          <p:nvPr/>
        </p:nvSpPr>
        <p:spPr>
          <a:xfrm>
            <a:off x="7152199" y="3862873"/>
            <a:ext cx="363071" cy="36307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68467" y="3849118"/>
            <a:ext cx="306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功能流程图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768467" y="42010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Flow Chart</a:t>
            </a:r>
          </a:p>
        </p:txBody>
      </p:sp>
      <p:sp>
        <p:nvSpPr>
          <p:cNvPr id="16" name="椭圆 15"/>
          <p:cNvSpPr/>
          <p:nvPr/>
        </p:nvSpPr>
        <p:spPr>
          <a:xfrm>
            <a:off x="7152199" y="5026213"/>
            <a:ext cx="363071" cy="36307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68467" y="5012458"/>
            <a:ext cx="306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使用的技术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768467" y="536439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Technique Applied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5" grpId="0" animBg="1"/>
      <p:bldP spid="22" grpId="0" bldLvl="0" animBg="1"/>
      <p:bldP spid="23" grpId="0"/>
      <p:bldP spid="24" grpId="0"/>
      <p:bldP spid="25" grpId="0" bldLvl="0" animBg="1"/>
      <p:bldP spid="26" grpId="0"/>
      <p:bldP spid="27" grpId="0"/>
      <p:bldP spid="10" grpId="0" bldLvl="0" animBg="1"/>
      <p:bldP spid="14" grpId="0"/>
      <p:bldP spid="15" grpId="0"/>
      <p:bldP spid="16" grpId="0" bldLvl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499745"/>
            <a:ext cx="11152505" cy="60001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300220" y="1195705"/>
            <a:ext cx="3566160" cy="3291840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"/>
          <p:cNvSpPr txBox="1"/>
          <p:nvPr/>
        </p:nvSpPr>
        <p:spPr>
          <a:xfrm>
            <a:off x="1947363" y="5161566"/>
            <a:ext cx="8481425" cy="1161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Designed by S</a:t>
            </a:r>
            <a:r>
              <a:rPr lang="en-US" altLang="zh-CN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ean</a:t>
            </a:r>
            <a:endParaRPr lang="en-US" sz="6950" spc="500" dirty="0">
              <a:solidFill>
                <a:prstClr val="white">
                  <a:lumMod val="85000"/>
                  <a:alpha val="1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CONTENT</a:t>
            </a:r>
          </a:p>
        </p:txBody>
      </p:sp>
      <p:sp>
        <p:nvSpPr>
          <p:cNvPr id="8" name="十字形 7"/>
          <p:cNvSpPr/>
          <p:nvPr/>
        </p:nvSpPr>
        <p:spPr>
          <a:xfrm>
            <a:off x="2425066" y="1962617"/>
            <a:ext cx="524797" cy="524797"/>
          </a:xfrm>
          <a:prstGeom prst="plus">
            <a:avLst>
              <a:gd name="adj" fmla="val 409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48505" y="2731452"/>
            <a:ext cx="3279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项目的意义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9100" y="1764030"/>
            <a:ext cx="175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9B9B9E"/>
                </a:solidFill>
                <a:latin typeface="庞门正道标题体" panose="02010600030101010101" charset="-122"/>
                <a:ea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1" grpId="0"/>
      <p:bldP spid="9" grpId="0"/>
      <p:bldP spid="8" grpId="0" bldLvl="0" animBg="1"/>
      <p:bldP spid="2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PART 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61338" y="1094000"/>
            <a:ext cx="720000" cy="720000"/>
            <a:chOff x="2273624" y="2877185"/>
            <a:chExt cx="720000" cy="72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02"/>
            <p:cNvSpPr>
              <a:spLocks noChangeAspect="1" noEditPoints="1"/>
            </p:cNvSpPr>
            <p:nvPr/>
          </p:nvSpPr>
          <p:spPr bwMode="auto">
            <a:xfrm>
              <a:off x="2273624" y="2877185"/>
              <a:ext cx="720000" cy="720000"/>
            </a:xfrm>
            <a:custGeom>
              <a:avLst/>
              <a:gdLst>
                <a:gd name="T0" fmla="*/ 128 w 256"/>
                <a:gd name="T1" fmla="*/ 0 h 256"/>
                <a:gd name="T2" fmla="*/ 37 w 256"/>
                <a:gd name="T3" fmla="*/ 37 h 256"/>
                <a:gd name="T4" fmla="*/ 0 w 256"/>
                <a:gd name="T5" fmla="*/ 128 h 256"/>
                <a:gd name="T6" fmla="*/ 37 w 256"/>
                <a:gd name="T7" fmla="*/ 219 h 256"/>
                <a:gd name="T8" fmla="*/ 128 w 256"/>
                <a:gd name="T9" fmla="*/ 256 h 256"/>
                <a:gd name="T10" fmla="*/ 219 w 256"/>
                <a:gd name="T11" fmla="*/ 219 h 256"/>
                <a:gd name="T12" fmla="*/ 256 w 256"/>
                <a:gd name="T13" fmla="*/ 128 h 256"/>
                <a:gd name="T14" fmla="*/ 219 w 256"/>
                <a:gd name="T15" fmla="*/ 37 h 256"/>
                <a:gd name="T16" fmla="*/ 128 w 256"/>
                <a:gd name="T17" fmla="*/ 0 h 256"/>
                <a:gd name="T18" fmla="*/ 207 w 256"/>
                <a:gd name="T19" fmla="*/ 207 h 256"/>
                <a:gd name="T20" fmla="*/ 128 w 256"/>
                <a:gd name="T21" fmla="*/ 240 h 256"/>
                <a:gd name="T22" fmla="*/ 49 w 256"/>
                <a:gd name="T23" fmla="*/ 207 h 256"/>
                <a:gd name="T24" fmla="*/ 16 w 256"/>
                <a:gd name="T25" fmla="*/ 128 h 256"/>
                <a:gd name="T26" fmla="*/ 49 w 256"/>
                <a:gd name="T27" fmla="*/ 49 h 256"/>
                <a:gd name="T28" fmla="*/ 128 w 256"/>
                <a:gd name="T29" fmla="*/ 16 h 256"/>
                <a:gd name="T30" fmla="*/ 207 w 256"/>
                <a:gd name="T31" fmla="*/ 49 h 256"/>
                <a:gd name="T32" fmla="*/ 240 w 256"/>
                <a:gd name="T33" fmla="*/ 128 h 256"/>
                <a:gd name="T34" fmla="*/ 207 w 256"/>
                <a:gd name="T35" fmla="*/ 20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94" y="0"/>
                    <a:pt x="62" y="13"/>
                    <a:pt x="37" y="37"/>
                  </a:cubicBezTo>
                  <a:cubicBezTo>
                    <a:pt x="13" y="62"/>
                    <a:pt x="0" y="94"/>
                    <a:pt x="0" y="128"/>
                  </a:cubicBezTo>
                  <a:cubicBezTo>
                    <a:pt x="0" y="162"/>
                    <a:pt x="13" y="194"/>
                    <a:pt x="37" y="219"/>
                  </a:cubicBezTo>
                  <a:cubicBezTo>
                    <a:pt x="62" y="243"/>
                    <a:pt x="94" y="256"/>
                    <a:pt x="128" y="256"/>
                  </a:cubicBezTo>
                  <a:cubicBezTo>
                    <a:pt x="162" y="256"/>
                    <a:pt x="194" y="243"/>
                    <a:pt x="219" y="219"/>
                  </a:cubicBezTo>
                  <a:cubicBezTo>
                    <a:pt x="243" y="194"/>
                    <a:pt x="256" y="162"/>
                    <a:pt x="256" y="128"/>
                  </a:cubicBezTo>
                  <a:cubicBezTo>
                    <a:pt x="256" y="94"/>
                    <a:pt x="243" y="62"/>
                    <a:pt x="219" y="37"/>
                  </a:cubicBezTo>
                  <a:cubicBezTo>
                    <a:pt x="194" y="13"/>
                    <a:pt x="162" y="0"/>
                    <a:pt x="128" y="0"/>
                  </a:cubicBezTo>
                  <a:close/>
                  <a:moveTo>
                    <a:pt x="207" y="207"/>
                  </a:moveTo>
                  <a:cubicBezTo>
                    <a:pt x="186" y="228"/>
                    <a:pt x="158" y="240"/>
                    <a:pt x="128" y="240"/>
                  </a:cubicBezTo>
                  <a:cubicBezTo>
                    <a:pt x="98" y="240"/>
                    <a:pt x="70" y="228"/>
                    <a:pt x="49" y="207"/>
                  </a:cubicBezTo>
                  <a:cubicBezTo>
                    <a:pt x="28" y="186"/>
                    <a:pt x="16" y="158"/>
                    <a:pt x="16" y="128"/>
                  </a:cubicBezTo>
                  <a:cubicBezTo>
                    <a:pt x="16" y="98"/>
                    <a:pt x="28" y="70"/>
                    <a:pt x="49" y="49"/>
                  </a:cubicBezTo>
                  <a:cubicBezTo>
                    <a:pt x="70" y="28"/>
                    <a:pt x="98" y="16"/>
                    <a:pt x="128" y="16"/>
                  </a:cubicBezTo>
                  <a:cubicBezTo>
                    <a:pt x="158" y="16"/>
                    <a:pt x="186" y="28"/>
                    <a:pt x="207" y="49"/>
                  </a:cubicBezTo>
                  <a:cubicBezTo>
                    <a:pt x="228" y="70"/>
                    <a:pt x="240" y="98"/>
                    <a:pt x="240" y="128"/>
                  </a:cubicBezTo>
                  <a:cubicBezTo>
                    <a:pt x="240" y="158"/>
                    <a:pt x="228" y="186"/>
                    <a:pt x="207" y="20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7C8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8" name="Freeform 127"/>
            <p:cNvSpPr>
              <a:spLocks noEditPoints="1"/>
            </p:cNvSpPr>
            <p:nvPr/>
          </p:nvSpPr>
          <p:spPr bwMode="auto">
            <a:xfrm>
              <a:off x="2488837" y="3050253"/>
              <a:ext cx="289573" cy="386534"/>
            </a:xfrm>
            <a:custGeom>
              <a:avLst/>
              <a:gdLst>
                <a:gd name="T0" fmla="*/ 40 w 192"/>
                <a:gd name="T1" fmla="*/ 256 h 256"/>
                <a:gd name="T2" fmla="*/ 80 w 192"/>
                <a:gd name="T3" fmla="*/ 216 h 256"/>
                <a:gd name="T4" fmla="*/ 80 w 192"/>
                <a:gd name="T5" fmla="*/ 102 h 256"/>
                <a:gd name="T6" fmla="*/ 176 w 192"/>
                <a:gd name="T7" fmla="*/ 82 h 256"/>
                <a:gd name="T8" fmla="*/ 176 w 192"/>
                <a:gd name="T9" fmla="*/ 160 h 256"/>
                <a:gd name="T10" fmla="*/ 152 w 192"/>
                <a:gd name="T11" fmla="*/ 152 h 256"/>
                <a:gd name="T12" fmla="*/ 112 w 192"/>
                <a:gd name="T13" fmla="*/ 192 h 256"/>
                <a:gd name="T14" fmla="*/ 152 w 192"/>
                <a:gd name="T15" fmla="*/ 232 h 256"/>
                <a:gd name="T16" fmla="*/ 192 w 192"/>
                <a:gd name="T17" fmla="*/ 192 h 256"/>
                <a:gd name="T18" fmla="*/ 192 w 192"/>
                <a:gd name="T19" fmla="*/ 72 h 256"/>
                <a:gd name="T20" fmla="*/ 192 w 192"/>
                <a:gd name="T21" fmla="*/ 72 h 256"/>
                <a:gd name="T22" fmla="*/ 192 w 192"/>
                <a:gd name="T23" fmla="*/ 8 h 256"/>
                <a:gd name="T24" fmla="*/ 189 w 192"/>
                <a:gd name="T25" fmla="*/ 2 h 256"/>
                <a:gd name="T26" fmla="*/ 182 w 192"/>
                <a:gd name="T27" fmla="*/ 0 h 256"/>
                <a:gd name="T28" fmla="*/ 70 w 192"/>
                <a:gd name="T29" fmla="*/ 24 h 256"/>
                <a:gd name="T30" fmla="*/ 64 w 192"/>
                <a:gd name="T31" fmla="*/ 32 h 256"/>
                <a:gd name="T32" fmla="*/ 64 w 192"/>
                <a:gd name="T33" fmla="*/ 96 h 256"/>
                <a:gd name="T34" fmla="*/ 64 w 192"/>
                <a:gd name="T35" fmla="*/ 96 h 256"/>
                <a:gd name="T36" fmla="*/ 64 w 192"/>
                <a:gd name="T37" fmla="*/ 184 h 256"/>
                <a:gd name="T38" fmla="*/ 40 w 192"/>
                <a:gd name="T39" fmla="*/ 176 h 256"/>
                <a:gd name="T40" fmla="*/ 0 w 192"/>
                <a:gd name="T41" fmla="*/ 216 h 256"/>
                <a:gd name="T42" fmla="*/ 40 w 192"/>
                <a:gd name="T43" fmla="*/ 256 h 256"/>
                <a:gd name="T44" fmla="*/ 152 w 192"/>
                <a:gd name="T45" fmla="*/ 216 h 256"/>
                <a:gd name="T46" fmla="*/ 128 w 192"/>
                <a:gd name="T47" fmla="*/ 192 h 256"/>
                <a:gd name="T48" fmla="*/ 152 w 192"/>
                <a:gd name="T49" fmla="*/ 168 h 256"/>
                <a:gd name="T50" fmla="*/ 176 w 192"/>
                <a:gd name="T51" fmla="*/ 192 h 256"/>
                <a:gd name="T52" fmla="*/ 152 w 192"/>
                <a:gd name="T53" fmla="*/ 216 h 256"/>
                <a:gd name="T54" fmla="*/ 176 w 192"/>
                <a:gd name="T55" fmla="*/ 18 h 256"/>
                <a:gd name="T56" fmla="*/ 176 w 192"/>
                <a:gd name="T57" fmla="*/ 66 h 256"/>
                <a:gd name="T58" fmla="*/ 80 w 192"/>
                <a:gd name="T59" fmla="*/ 86 h 256"/>
                <a:gd name="T60" fmla="*/ 80 w 192"/>
                <a:gd name="T61" fmla="*/ 38 h 256"/>
                <a:gd name="T62" fmla="*/ 176 w 192"/>
                <a:gd name="T63" fmla="*/ 18 h 256"/>
                <a:gd name="T64" fmla="*/ 40 w 192"/>
                <a:gd name="T65" fmla="*/ 192 h 256"/>
                <a:gd name="T66" fmla="*/ 64 w 192"/>
                <a:gd name="T67" fmla="*/ 216 h 256"/>
                <a:gd name="T68" fmla="*/ 40 w 192"/>
                <a:gd name="T69" fmla="*/ 240 h 256"/>
                <a:gd name="T70" fmla="*/ 16 w 192"/>
                <a:gd name="T71" fmla="*/ 216 h 256"/>
                <a:gd name="T72" fmla="*/ 40 w 192"/>
                <a:gd name="T7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256">
                  <a:moveTo>
                    <a:pt x="40" y="256"/>
                  </a:moveTo>
                  <a:cubicBezTo>
                    <a:pt x="62" y="256"/>
                    <a:pt x="80" y="238"/>
                    <a:pt x="80" y="216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176" y="82"/>
                    <a:pt x="176" y="82"/>
                    <a:pt x="176" y="8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68" y="155"/>
                    <a:pt x="161" y="152"/>
                    <a:pt x="152" y="152"/>
                  </a:cubicBezTo>
                  <a:cubicBezTo>
                    <a:pt x="130" y="152"/>
                    <a:pt x="112" y="170"/>
                    <a:pt x="112" y="192"/>
                  </a:cubicBezTo>
                  <a:cubicBezTo>
                    <a:pt x="112" y="214"/>
                    <a:pt x="130" y="232"/>
                    <a:pt x="152" y="232"/>
                  </a:cubicBezTo>
                  <a:cubicBezTo>
                    <a:pt x="174" y="232"/>
                    <a:pt x="192" y="214"/>
                    <a:pt x="192" y="192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6"/>
                    <a:pt x="191" y="3"/>
                    <a:pt x="189" y="2"/>
                  </a:cubicBezTo>
                  <a:cubicBezTo>
                    <a:pt x="187" y="0"/>
                    <a:pt x="185" y="0"/>
                    <a:pt x="182" y="0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7" y="25"/>
                    <a:pt x="64" y="28"/>
                    <a:pt x="64" y="32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6" y="179"/>
                    <a:pt x="49" y="176"/>
                    <a:pt x="40" y="176"/>
                  </a:cubicBezTo>
                  <a:cubicBezTo>
                    <a:pt x="18" y="176"/>
                    <a:pt x="0" y="194"/>
                    <a:pt x="0" y="216"/>
                  </a:cubicBezTo>
                  <a:cubicBezTo>
                    <a:pt x="0" y="238"/>
                    <a:pt x="18" y="256"/>
                    <a:pt x="40" y="256"/>
                  </a:cubicBezTo>
                  <a:close/>
                  <a:moveTo>
                    <a:pt x="152" y="216"/>
                  </a:moveTo>
                  <a:cubicBezTo>
                    <a:pt x="139" y="216"/>
                    <a:pt x="128" y="205"/>
                    <a:pt x="128" y="192"/>
                  </a:cubicBezTo>
                  <a:cubicBezTo>
                    <a:pt x="128" y="179"/>
                    <a:pt x="139" y="168"/>
                    <a:pt x="152" y="168"/>
                  </a:cubicBezTo>
                  <a:cubicBezTo>
                    <a:pt x="165" y="168"/>
                    <a:pt x="176" y="179"/>
                    <a:pt x="176" y="192"/>
                  </a:cubicBezTo>
                  <a:cubicBezTo>
                    <a:pt x="176" y="205"/>
                    <a:pt x="165" y="216"/>
                    <a:pt x="152" y="216"/>
                  </a:cubicBezTo>
                  <a:close/>
                  <a:moveTo>
                    <a:pt x="176" y="18"/>
                  </a:moveTo>
                  <a:cubicBezTo>
                    <a:pt x="176" y="66"/>
                    <a:pt x="176" y="66"/>
                    <a:pt x="176" y="6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0" y="38"/>
                    <a:pt x="80" y="38"/>
                    <a:pt x="80" y="38"/>
                  </a:cubicBezTo>
                  <a:lnTo>
                    <a:pt x="176" y="18"/>
                  </a:lnTo>
                  <a:close/>
                  <a:moveTo>
                    <a:pt x="40" y="192"/>
                  </a:moveTo>
                  <a:cubicBezTo>
                    <a:pt x="53" y="192"/>
                    <a:pt x="64" y="203"/>
                    <a:pt x="64" y="216"/>
                  </a:cubicBezTo>
                  <a:cubicBezTo>
                    <a:pt x="64" y="229"/>
                    <a:pt x="53" y="240"/>
                    <a:pt x="40" y="240"/>
                  </a:cubicBezTo>
                  <a:cubicBezTo>
                    <a:pt x="27" y="240"/>
                    <a:pt x="16" y="229"/>
                    <a:pt x="16" y="216"/>
                  </a:cubicBezTo>
                  <a:cubicBezTo>
                    <a:pt x="16" y="203"/>
                    <a:pt x="27" y="192"/>
                    <a:pt x="40" y="1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7C8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7" name="Freeform 102"/>
          <p:cNvSpPr>
            <a:spLocks noChangeAspect="1" noEditPoints="1"/>
          </p:cNvSpPr>
          <p:nvPr/>
        </p:nvSpPr>
        <p:spPr bwMode="auto">
          <a:xfrm>
            <a:off x="9136879" y="1094000"/>
            <a:ext cx="720000" cy="720000"/>
          </a:xfrm>
          <a:custGeom>
            <a:avLst/>
            <a:gdLst>
              <a:gd name="T0" fmla="*/ 128 w 256"/>
              <a:gd name="T1" fmla="*/ 0 h 256"/>
              <a:gd name="T2" fmla="*/ 37 w 256"/>
              <a:gd name="T3" fmla="*/ 37 h 256"/>
              <a:gd name="T4" fmla="*/ 0 w 256"/>
              <a:gd name="T5" fmla="*/ 128 h 256"/>
              <a:gd name="T6" fmla="*/ 37 w 256"/>
              <a:gd name="T7" fmla="*/ 219 h 256"/>
              <a:gd name="T8" fmla="*/ 128 w 256"/>
              <a:gd name="T9" fmla="*/ 256 h 256"/>
              <a:gd name="T10" fmla="*/ 219 w 256"/>
              <a:gd name="T11" fmla="*/ 219 h 256"/>
              <a:gd name="T12" fmla="*/ 256 w 256"/>
              <a:gd name="T13" fmla="*/ 128 h 256"/>
              <a:gd name="T14" fmla="*/ 219 w 256"/>
              <a:gd name="T15" fmla="*/ 37 h 256"/>
              <a:gd name="T16" fmla="*/ 128 w 256"/>
              <a:gd name="T17" fmla="*/ 0 h 256"/>
              <a:gd name="T18" fmla="*/ 207 w 256"/>
              <a:gd name="T19" fmla="*/ 207 h 256"/>
              <a:gd name="T20" fmla="*/ 128 w 256"/>
              <a:gd name="T21" fmla="*/ 240 h 256"/>
              <a:gd name="T22" fmla="*/ 49 w 256"/>
              <a:gd name="T23" fmla="*/ 207 h 256"/>
              <a:gd name="T24" fmla="*/ 16 w 256"/>
              <a:gd name="T25" fmla="*/ 128 h 256"/>
              <a:gd name="T26" fmla="*/ 49 w 256"/>
              <a:gd name="T27" fmla="*/ 49 h 256"/>
              <a:gd name="T28" fmla="*/ 128 w 256"/>
              <a:gd name="T29" fmla="*/ 16 h 256"/>
              <a:gd name="T30" fmla="*/ 207 w 256"/>
              <a:gd name="T31" fmla="*/ 49 h 256"/>
              <a:gd name="T32" fmla="*/ 240 w 256"/>
              <a:gd name="T33" fmla="*/ 128 h 256"/>
              <a:gd name="T34" fmla="*/ 207 w 256"/>
              <a:gd name="T35" fmla="*/ 20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94" y="0"/>
                  <a:pt x="62" y="13"/>
                  <a:pt x="37" y="37"/>
                </a:cubicBezTo>
                <a:cubicBezTo>
                  <a:pt x="13" y="62"/>
                  <a:pt x="0" y="94"/>
                  <a:pt x="0" y="128"/>
                </a:cubicBezTo>
                <a:cubicBezTo>
                  <a:pt x="0" y="162"/>
                  <a:pt x="13" y="194"/>
                  <a:pt x="37" y="219"/>
                </a:cubicBezTo>
                <a:cubicBezTo>
                  <a:pt x="62" y="243"/>
                  <a:pt x="94" y="256"/>
                  <a:pt x="128" y="256"/>
                </a:cubicBezTo>
                <a:cubicBezTo>
                  <a:pt x="162" y="256"/>
                  <a:pt x="194" y="243"/>
                  <a:pt x="219" y="219"/>
                </a:cubicBezTo>
                <a:cubicBezTo>
                  <a:pt x="243" y="194"/>
                  <a:pt x="256" y="162"/>
                  <a:pt x="256" y="128"/>
                </a:cubicBezTo>
                <a:cubicBezTo>
                  <a:pt x="256" y="94"/>
                  <a:pt x="243" y="62"/>
                  <a:pt x="219" y="37"/>
                </a:cubicBezTo>
                <a:cubicBezTo>
                  <a:pt x="194" y="13"/>
                  <a:pt x="162" y="0"/>
                  <a:pt x="128" y="0"/>
                </a:cubicBezTo>
                <a:close/>
                <a:moveTo>
                  <a:pt x="207" y="207"/>
                </a:moveTo>
                <a:cubicBezTo>
                  <a:pt x="186" y="228"/>
                  <a:pt x="158" y="240"/>
                  <a:pt x="128" y="240"/>
                </a:cubicBezTo>
                <a:cubicBezTo>
                  <a:pt x="98" y="240"/>
                  <a:pt x="70" y="228"/>
                  <a:pt x="49" y="207"/>
                </a:cubicBezTo>
                <a:cubicBezTo>
                  <a:pt x="28" y="186"/>
                  <a:pt x="16" y="158"/>
                  <a:pt x="16" y="128"/>
                </a:cubicBezTo>
                <a:cubicBezTo>
                  <a:pt x="16" y="98"/>
                  <a:pt x="28" y="70"/>
                  <a:pt x="49" y="49"/>
                </a:cubicBezTo>
                <a:cubicBezTo>
                  <a:pt x="70" y="28"/>
                  <a:pt x="98" y="16"/>
                  <a:pt x="128" y="16"/>
                </a:cubicBezTo>
                <a:cubicBezTo>
                  <a:pt x="158" y="16"/>
                  <a:pt x="186" y="28"/>
                  <a:pt x="207" y="49"/>
                </a:cubicBezTo>
                <a:cubicBezTo>
                  <a:pt x="228" y="70"/>
                  <a:pt x="240" y="98"/>
                  <a:pt x="240" y="128"/>
                </a:cubicBezTo>
                <a:cubicBezTo>
                  <a:pt x="240" y="158"/>
                  <a:pt x="228" y="186"/>
                  <a:pt x="207" y="207"/>
                </a:cubicBezTo>
                <a:close/>
              </a:path>
            </a:pathLst>
          </a:custGeom>
          <a:solidFill>
            <a:srgbClr val="9B9B9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67C8A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303612" y="1325880"/>
            <a:ext cx="386534" cy="314469"/>
            <a:chOff x="6369689" y="2031259"/>
            <a:chExt cx="386534" cy="314469"/>
          </a:xfrm>
          <a:solidFill>
            <a:srgbClr val="9B9B9E"/>
          </a:solidFill>
        </p:grpSpPr>
        <p:sp>
          <p:nvSpPr>
            <p:cNvPr id="20" name="Freeform 42"/>
            <p:cNvSpPr>
              <a:spLocks noEditPoints="1"/>
            </p:cNvSpPr>
            <p:nvPr/>
          </p:nvSpPr>
          <p:spPr bwMode="auto">
            <a:xfrm>
              <a:off x="6369689" y="2031259"/>
              <a:ext cx="386534" cy="314469"/>
            </a:xfrm>
            <a:custGeom>
              <a:avLst/>
              <a:gdLst>
                <a:gd name="T0" fmla="*/ 248 w 256"/>
                <a:gd name="T1" fmla="*/ 0 h 208"/>
                <a:gd name="T2" fmla="*/ 40 w 256"/>
                <a:gd name="T3" fmla="*/ 0 h 208"/>
                <a:gd name="T4" fmla="*/ 32 w 256"/>
                <a:gd name="T5" fmla="*/ 8 h 208"/>
                <a:gd name="T6" fmla="*/ 32 w 256"/>
                <a:gd name="T7" fmla="*/ 32 h 208"/>
                <a:gd name="T8" fmla="*/ 8 w 256"/>
                <a:gd name="T9" fmla="*/ 32 h 208"/>
                <a:gd name="T10" fmla="*/ 0 w 256"/>
                <a:gd name="T11" fmla="*/ 40 h 208"/>
                <a:gd name="T12" fmla="*/ 0 w 256"/>
                <a:gd name="T13" fmla="*/ 200 h 208"/>
                <a:gd name="T14" fmla="*/ 8 w 256"/>
                <a:gd name="T15" fmla="*/ 208 h 208"/>
                <a:gd name="T16" fmla="*/ 216 w 256"/>
                <a:gd name="T17" fmla="*/ 208 h 208"/>
                <a:gd name="T18" fmla="*/ 224 w 256"/>
                <a:gd name="T19" fmla="*/ 200 h 208"/>
                <a:gd name="T20" fmla="*/ 224 w 256"/>
                <a:gd name="T21" fmla="*/ 176 h 208"/>
                <a:gd name="T22" fmla="*/ 248 w 256"/>
                <a:gd name="T23" fmla="*/ 176 h 208"/>
                <a:gd name="T24" fmla="*/ 256 w 256"/>
                <a:gd name="T25" fmla="*/ 168 h 208"/>
                <a:gd name="T26" fmla="*/ 256 w 256"/>
                <a:gd name="T27" fmla="*/ 8 h 208"/>
                <a:gd name="T28" fmla="*/ 248 w 256"/>
                <a:gd name="T29" fmla="*/ 0 h 208"/>
                <a:gd name="T30" fmla="*/ 208 w 256"/>
                <a:gd name="T31" fmla="*/ 48 h 208"/>
                <a:gd name="T32" fmla="*/ 208 w 256"/>
                <a:gd name="T33" fmla="*/ 175 h 208"/>
                <a:gd name="T34" fmla="*/ 165 w 256"/>
                <a:gd name="T35" fmla="*/ 138 h 208"/>
                <a:gd name="T36" fmla="*/ 156 w 256"/>
                <a:gd name="T37" fmla="*/ 137 h 208"/>
                <a:gd name="T38" fmla="*/ 122 w 256"/>
                <a:gd name="T39" fmla="*/ 158 h 208"/>
                <a:gd name="T40" fmla="*/ 70 w 256"/>
                <a:gd name="T41" fmla="*/ 99 h 208"/>
                <a:gd name="T42" fmla="*/ 64 w 256"/>
                <a:gd name="T43" fmla="*/ 96 h 208"/>
                <a:gd name="T44" fmla="*/ 58 w 256"/>
                <a:gd name="T45" fmla="*/ 98 h 208"/>
                <a:gd name="T46" fmla="*/ 16 w 256"/>
                <a:gd name="T47" fmla="*/ 141 h 208"/>
                <a:gd name="T48" fmla="*/ 16 w 256"/>
                <a:gd name="T49" fmla="*/ 48 h 208"/>
                <a:gd name="T50" fmla="*/ 208 w 256"/>
                <a:gd name="T51" fmla="*/ 48 h 208"/>
                <a:gd name="T52" fmla="*/ 16 w 256"/>
                <a:gd name="T53" fmla="*/ 163 h 208"/>
                <a:gd name="T54" fmla="*/ 64 w 256"/>
                <a:gd name="T55" fmla="*/ 116 h 208"/>
                <a:gd name="T56" fmla="*/ 114 w 256"/>
                <a:gd name="T57" fmla="*/ 173 h 208"/>
                <a:gd name="T58" fmla="*/ 124 w 256"/>
                <a:gd name="T59" fmla="*/ 175 h 208"/>
                <a:gd name="T60" fmla="*/ 159 w 256"/>
                <a:gd name="T61" fmla="*/ 154 h 208"/>
                <a:gd name="T62" fmla="*/ 204 w 256"/>
                <a:gd name="T63" fmla="*/ 192 h 208"/>
                <a:gd name="T64" fmla="*/ 16 w 256"/>
                <a:gd name="T65" fmla="*/ 192 h 208"/>
                <a:gd name="T66" fmla="*/ 16 w 256"/>
                <a:gd name="T67" fmla="*/ 163 h 208"/>
                <a:gd name="T68" fmla="*/ 240 w 256"/>
                <a:gd name="T69" fmla="*/ 160 h 208"/>
                <a:gd name="T70" fmla="*/ 224 w 256"/>
                <a:gd name="T71" fmla="*/ 160 h 208"/>
                <a:gd name="T72" fmla="*/ 224 w 256"/>
                <a:gd name="T73" fmla="*/ 40 h 208"/>
                <a:gd name="T74" fmla="*/ 216 w 256"/>
                <a:gd name="T75" fmla="*/ 32 h 208"/>
                <a:gd name="T76" fmla="*/ 48 w 256"/>
                <a:gd name="T77" fmla="*/ 32 h 208"/>
                <a:gd name="T78" fmla="*/ 48 w 256"/>
                <a:gd name="T79" fmla="*/ 16 h 208"/>
                <a:gd name="T80" fmla="*/ 240 w 256"/>
                <a:gd name="T81" fmla="*/ 16 h 208"/>
                <a:gd name="T82" fmla="*/ 240 w 256"/>
                <a:gd name="T83" fmla="*/ 16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20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4" y="32"/>
                    <a:pt x="0" y="36"/>
                    <a:pt x="0" y="4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4"/>
                    <a:pt x="4" y="208"/>
                    <a:pt x="8" y="208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20" y="208"/>
                    <a:pt x="224" y="204"/>
                    <a:pt x="224" y="200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72"/>
                    <a:pt x="256" y="168"/>
                  </a:cubicBezTo>
                  <a:cubicBezTo>
                    <a:pt x="256" y="8"/>
                    <a:pt x="256" y="8"/>
                    <a:pt x="256" y="8"/>
                  </a:cubicBezTo>
                  <a:cubicBezTo>
                    <a:pt x="256" y="4"/>
                    <a:pt x="252" y="0"/>
                    <a:pt x="248" y="0"/>
                  </a:cubicBezTo>
                  <a:close/>
                  <a:moveTo>
                    <a:pt x="208" y="48"/>
                  </a:moveTo>
                  <a:cubicBezTo>
                    <a:pt x="208" y="175"/>
                    <a:pt x="208" y="175"/>
                    <a:pt x="208" y="175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3" y="136"/>
                    <a:pt x="159" y="135"/>
                    <a:pt x="156" y="137"/>
                  </a:cubicBezTo>
                  <a:cubicBezTo>
                    <a:pt x="122" y="158"/>
                    <a:pt x="122" y="158"/>
                    <a:pt x="122" y="158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69" y="97"/>
                    <a:pt x="66" y="96"/>
                    <a:pt x="64" y="96"/>
                  </a:cubicBezTo>
                  <a:cubicBezTo>
                    <a:pt x="62" y="96"/>
                    <a:pt x="60" y="97"/>
                    <a:pt x="58" y="98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208" y="48"/>
                  </a:lnTo>
                  <a:close/>
                  <a:moveTo>
                    <a:pt x="16" y="163"/>
                  </a:moveTo>
                  <a:cubicBezTo>
                    <a:pt x="64" y="116"/>
                    <a:pt x="64" y="116"/>
                    <a:pt x="64" y="116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7" y="176"/>
                    <a:pt x="121" y="177"/>
                    <a:pt x="124" y="175"/>
                  </a:cubicBezTo>
                  <a:cubicBezTo>
                    <a:pt x="159" y="154"/>
                    <a:pt x="159" y="154"/>
                    <a:pt x="159" y="154"/>
                  </a:cubicBezTo>
                  <a:cubicBezTo>
                    <a:pt x="204" y="192"/>
                    <a:pt x="204" y="192"/>
                    <a:pt x="204" y="192"/>
                  </a:cubicBezTo>
                  <a:cubicBezTo>
                    <a:pt x="16" y="192"/>
                    <a:pt x="16" y="192"/>
                    <a:pt x="16" y="192"/>
                  </a:cubicBezTo>
                  <a:lnTo>
                    <a:pt x="16" y="163"/>
                  </a:lnTo>
                  <a:close/>
                  <a:moveTo>
                    <a:pt x="240" y="160"/>
                  </a:moveTo>
                  <a:cubicBezTo>
                    <a:pt x="224" y="160"/>
                    <a:pt x="224" y="160"/>
                    <a:pt x="224" y="16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6"/>
                    <a:pt x="220" y="32"/>
                    <a:pt x="216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7C8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1" name="Freeform 43"/>
            <p:cNvSpPr>
              <a:spLocks noEditPoints="1"/>
            </p:cNvSpPr>
            <p:nvPr/>
          </p:nvSpPr>
          <p:spPr bwMode="auto">
            <a:xfrm>
              <a:off x="6575404" y="2128221"/>
              <a:ext cx="83858" cy="85169"/>
            </a:xfrm>
            <a:custGeom>
              <a:avLst/>
              <a:gdLst>
                <a:gd name="T0" fmla="*/ 28 w 56"/>
                <a:gd name="T1" fmla="*/ 56 h 56"/>
                <a:gd name="T2" fmla="*/ 56 w 56"/>
                <a:gd name="T3" fmla="*/ 28 h 56"/>
                <a:gd name="T4" fmla="*/ 28 w 56"/>
                <a:gd name="T5" fmla="*/ 0 h 56"/>
                <a:gd name="T6" fmla="*/ 0 w 56"/>
                <a:gd name="T7" fmla="*/ 28 h 56"/>
                <a:gd name="T8" fmla="*/ 28 w 56"/>
                <a:gd name="T9" fmla="*/ 56 h 56"/>
                <a:gd name="T10" fmla="*/ 28 w 56"/>
                <a:gd name="T11" fmla="*/ 16 h 56"/>
                <a:gd name="T12" fmla="*/ 40 w 56"/>
                <a:gd name="T13" fmla="*/ 28 h 56"/>
                <a:gd name="T14" fmla="*/ 28 w 56"/>
                <a:gd name="T15" fmla="*/ 40 h 56"/>
                <a:gd name="T16" fmla="*/ 16 w 56"/>
                <a:gd name="T17" fmla="*/ 28 h 56"/>
                <a:gd name="T18" fmla="*/ 28 w 56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lose/>
                  <a:moveTo>
                    <a:pt x="28" y="16"/>
                  </a:move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7C8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0961" y="2676434"/>
            <a:ext cx="3166654" cy="29350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/>
              <a:t>一直以来人们使用传统人工的方式管理宾馆房间，这种管理方式导致效率低、保密性差，容易出现差错，且对于查询空房间及已定房间等极为不方便。</a:t>
            </a:r>
            <a:r>
              <a:rPr lang="zh-CN" altLang="zh-CN" dirty="0"/>
              <a:t>无疑，使用信息化管理使客房管理更先进、更高效、更科学，信息交</a:t>
            </a:r>
            <a:r>
              <a:rPr lang="zh-CN" altLang="en-US" dirty="0"/>
              <a:t>流</a:t>
            </a:r>
            <a:r>
              <a:rPr lang="zh-CN" altLang="zh-CN" dirty="0"/>
              <a:t>更迅速。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1279833" y="1987068"/>
            <a:ext cx="179193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rgbClr val="183048"/>
                </a:solidFill>
                <a:latin typeface="微软雅黑" panose="020B0503020204020204" charset="-122"/>
                <a:ea typeface="微软雅黑" panose="020B0503020204020204" charset="-122"/>
              </a:rPr>
              <a:t>选题依据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964385" y="2501312"/>
            <a:ext cx="3041467" cy="18547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/>
              <a:t>将宾馆管理与计算机技术紧密结合起来，对宾馆的日常事务进行现代化的科学管理，以此来提高宾馆形象、档次和服务水准。</a:t>
            </a:r>
            <a:endParaRPr lang="en-US" altLang="zh-CN" sz="10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9120233" y="1819080"/>
            <a:ext cx="163893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84860"/>
                </a:solidFill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733550"/>
            <a:ext cx="5085715" cy="33902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C7E917C-537B-4D94-9AB9-7DE239EC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25880"/>
            <a:ext cx="5715000" cy="42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bldLvl="0" animBg="1"/>
      <p:bldP spid="34" grpId="0" bldLvl="0" animBg="1"/>
      <p:bldP spid="29" grpId="0" bldLvl="0" animBg="1"/>
      <p:bldP spid="3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PART 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1216" name="Shape 1216"/>
          <p:cNvSpPr/>
          <p:nvPr/>
        </p:nvSpPr>
        <p:spPr>
          <a:xfrm>
            <a:off x="879475" y="2162810"/>
            <a:ext cx="3087370" cy="3589655"/>
          </a:xfrm>
          <a:prstGeom prst="rect">
            <a:avLst/>
          </a:prstGeom>
          <a:solidFill>
            <a:srgbClr val="E5E5E5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8" name="Shape 1218"/>
          <p:cNvSpPr/>
          <p:nvPr/>
        </p:nvSpPr>
        <p:spPr>
          <a:xfrm>
            <a:off x="4480560" y="3420110"/>
            <a:ext cx="6932295" cy="74866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选题研究背景面对庞大的信息量。通过系统，可以做到信息的规范管理、统计和快速的查询，从而减少在管理方面的工作量。在某种意义上，宾馆管理的信息化已成为现代化宾馆的重要标志。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17" name="Shape 1217"/>
          <p:cNvSpPr/>
          <p:nvPr/>
        </p:nvSpPr>
        <p:spPr>
          <a:xfrm>
            <a:off x="4637405" y="1830705"/>
            <a:ext cx="6392545" cy="900430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algn="l">
              <a:defRPr sz="4500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1222" name="Group 1222"/>
          <p:cNvGrpSpPr/>
          <p:nvPr/>
        </p:nvGrpSpPr>
        <p:grpSpPr>
          <a:xfrm>
            <a:off x="2949575" y="1433195"/>
            <a:ext cx="9420860" cy="0"/>
            <a:chOff x="0" y="0"/>
            <a:chExt cx="11657497" cy="0"/>
          </a:xfrm>
        </p:grpSpPr>
        <p:sp>
          <p:nvSpPr>
            <p:cNvPr id="1220" name="Shape 122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2700" y="0"/>
              <a:ext cx="942922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37" name="Group 1237"/>
          <p:cNvGrpSpPr/>
          <p:nvPr/>
        </p:nvGrpSpPr>
        <p:grpSpPr>
          <a:xfrm>
            <a:off x="7986395" y="1992630"/>
            <a:ext cx="2761615" cy="575945"/>
            <a:chOff x="0" y="0"/>
            <a:chExt cx="3417585" cy="712126"/>
          </a:xfrm>
        </p:grpSpPr>
        <p:grpSp>
          <p:nvGrpSpPr>
            <p:cNvPr id="1227" name="Group 1227"/>
            <p:cNvGrpSpPr/>
            <p:nvPr/>
          </p:nvGrpSpPr>
          <p:grpSpPr>
            <a:xfrm>
              <a:off x="0" y="0"/>
              <a:ext cx="712127" cy="712127"/>
              <a:chOff x="0" y="0"/>
              <a:chExt cx="712126" cy="712126"/>
            </a:xfrm>
          </p:grpSpPr>
          <p:sp>
            <p:nvSpPr>
              <p:cNvPr id="1225" name="Shape 1225"/>
              <p:cNvSpPr/>
              <p:nvPr/>
            </p:nvSpPr>
            <p:spPr>
              <a:xfrm>
                <a:off x="0" y="0"/>
                <a:ext cx="712127" cy="712127"/>
              </a:xfrm>
              <a:prstGeom prst="ellipse">
                <a:avLst/>
              </a:prstGeom>
              <a:solidFill>
                <a:srgbClr val="56565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301018" y="251043"/>
                <a:ext cx="110091" cy="210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546"/>
                    </a:moveTo>
                    <a:cubicBezTo>
                      <a:pt x="17897" y="3546"/>
                      <a:pt x="17897" y="3546"/>
                      <a:pt x="17897" y="3546"/>
                    </a:cubicBezTo>
                    <a:cubicBezTo>
                      <a:pt x="14811" y="3546"/>
                      <a:pt x="14194" y="4513"/>
                      <a:pt x="14194" y="5481"/>
                    </a:cubicBezTo>
                    <a:cubicBezTo>
                      <a:pt x="14194" y="8060"/>
                      <a:pt x="14194" y="8060"/>
                      <a:pt x="14194" y="8060"/>
                    </a:cubicBezTo>
                    <a:cubicBezTo>
                      <a:pt x="21600" y="8060"/>
                      <a:pt x="21600" y="8060"/>
                      <a:pt x="21600" y="8060"/>
                    </a:cubicBezTo>
                    <a:cubicBezTo>
                      <a:pt x="20366" y="11928"/>
                      <a:pt x="20366" y="11928"/>
                      <a:pt x="20366" y="11928"/>
                    </a:cubicBezTo>
                    <a:cubicBezTo>
                      <a:pt x="14194" y="11928"/>
                      <a:pt x="14194" y="11928"/>
                      <a:pt x="14194" y="11928"/>
                    </a:cubicBezTo>
                    <a:cubicBezTo>
                      <a:pt x="14194" y="21600"/>
                      <a:pt x="14194" y="21600"/>
                      <a:pt x="14194" y="21600"/>
                    </a:cubicBezTo>
                    <a:cubicBezTo>
                      <a:pt x="6789" y="21600"/>
                      <a:pt x="6789" y="21600"/>
                      <a:pt x="6789" y="21600"/>
                    </a:cubicBezTo>
                    <a:cubicBezTo>
                      <a:pt x="6789" y="11928"/>
                      <a:pt x="6789" y="11928"/>
                      <a:pt x="6789" y="11928"/>
                    </a:cubicBezTo>
                    <a:cubicBezTo>
                      <a:pt x="0" y="11928"/>
                      <a:pt x="0" y="11928"/>
                      <a:pt x="0" y="11928"/>
                    </a:cubicBezTo>
                    <a:cubicBezTo>
                      <a:pt x="0" y="8060"/>
                      <a:pt x="0" y="8060"/>
                      <a:pt x="0" y="8060"/>
                    </a:cubicBezTo>
                    <a:cubicBezTo>
                      <a:pt x="6789" y="8060"/>
                      <a:pt x="6789" y="8060"/>
                      <a:pt x="6789" y="8060"/>
                    </a:cubicBezTo>
                    <a:cubicBezTo>
                      <a:pt x="6789" y="5158"/>
                      <a:pt x="6789" y="5158"/>
                      <a:pt x="6789" y="5158"/>
                    </a:cubicBezTo>
                    <a:cubicBezTo>
                      <a:pt x="6789" y="1934"/>
                      <a:pt x="10491" y="0"/>
                      <a:pt x="16046" y="0"/>
                    </a:cubicBezTo>
                    <a:cubicBezTo>
                      <a:pt x="18514" y="0"/>
                      <a:pt x="20983" y="322"/>
                      <a:pt x="21600" y="322"/>
                    </a:cubicBezTo>
                    <a:lnTo>
                      <a:pt x="21600" y="3546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24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30" name="Group 1230"/>
            <p:cNvGrpSpPr/>
            <p:nvPr/>
          </p:nvGrpSpPr>
          <p:grpSpPr>
            <a:xfrm>
              <a:off x="901819" y="0"/>
              <a:ext cx="712127" cy="712127"/>
              <a:chOff x="0" y="0"/>
              <a:chExt cx="712126" cy="712126"/>
            </a:xfrm>
          </p:grpSpPr>
          <p:sp>
            <p:nvSpPr>
              <p:cNvPr id="1228" name="Shape 1228"/>
              <p:cNvSpPr/>
              <p:nvPr/>
            </p:nvSpPr>
            <p:spPr>
              <a:xfrm>
                <a:off x="0" y="0"/>
                <a:ext cx="712127" cy="712127"/>
              </a:xfrm>
              <a:prstGeom prst="ellipse">
                <a:avLst/>
              </a:prstGeom>
              <a:solidFill>
                <a:srgbClr val="56565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274830" y="276393"/>
                <a:ext cx="199900" cy="159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37" y="5082"/>
                    </a:moveTo>
                    <a:cubicBezTo>
                      <a:pt x="19237" y="5506"/>
                      <a:pt x="19237" y="5929"/>
                      <a:pt x="19237" y="5929"/>
                    </a:cubicBezTo>
                    <a:cubicBezTo>
                      <a:pt x="19237" y="13129"/>
                      <a:pt x="14850" y="21600"/>
                      <a:pt x="6750" y="21600"/>
                    </a:cubicBezTo>
                    <a:cubicBezTo>
                      <a:pt x="4388" y="21600"/>
                      <a:pt x="2025" y="20753"/>
                      <a:pt x="0" y="19059"/>
                    </a:cubicBezTo>
                    <a:cubicBezTo>
                      <a:pt x="338" y="19059"/>
                      <a:pt x="675" y="19059"/>
                      <a:pt x="1013" y="19059"/>
                    </a:cubicBezTo>
                    <a:cubicBezTo>
                      <a:pt x="3038" y="19059"/>
                      <a:pt x="5063" y="18212"/>
                      <a:pt x="6413" y="16941"/>
                    </a:cubicBezTo>
                    <a:cubicBezTo>
                      <a:pt x="4725" y="16941"/>
                      <a:pt x="3038" y="15247"/>
                      <a:pt x="2363" y="13129"/>
                    </a:cubicBezTo>
                    <a:cubicBezTo>
                      <a:pt x="2700" y="13129"/>
                      <a:pt x="3038" y="13129"/>
                      <a:pt x="3375" y="13129"/>
                    </a:cubicBezTo>
                    <a:cubicBezTo>
                      <a:pt x="3713" y="13129"/>
                      <a:pt x="4050" y="13129"/>
                      <a:pt x="4388" y="13129"/>
                    </a:cubicBezTo>
                    <a:cubicBezTo>
                      <a:pt x="2363" y="12282"/>
                      <a:pt x="1013" y="10165"/>
                      <a:pt x="1013" y="7624"/>
                    </a:cubicBezTo>
                    <a:cubicBezTo>
                      <a:pt x="1013" y="7624"/>
                      <a:pt x="1013" y="7624"/>
                      <a:pt x="1013" y="7624"/>
                    </a:cubicBezTo>
                    <a:cubicBezTo>
                      <a:pt x="1688" y="8047"/>
                      <a:pt x="2363" y="8047"/>
                      <a:pt x="3038" y="8047"/>
                    </a:cubicBezTo>
                    <a:cubicBezTo>
                      <a:pt x="1688" y="7200"/>
                      <a:pt x="1013" y="5506"/>
                      <a:pt x="1013" y="3812"/>
                    </a:cubicBezTo>
                    <a:cubicBezTo>
                      <a:pt x="1013" y="2541"/>
                      <a:pt x="1350" y="1694"/>
                      <a:pt x="1688" y="847"/>
                    </a:cubicBezTo>
                    <a:cubicBezTo>
                      <a:pt x="3713" y="4235"/>
                      <a:pt x="7088" y="6353"/>
                      <a:pt x="10463" y="6776"/>
                    </a:cubicBezTo>
                    <a:cubicBezTo>
                      <a:pt x="10463" y="6353"/>
                      <a:pt x="10463" y="5929"/>
                      <a:pt x="10463" y="5506"/>
                    </a:cubicBezTo>
                    <a:cubicBezTo>
                      <a:pt x="10463" y="2118"/>
                      <a:pt x="12487" y="0"/>
                      <a:pt x="14850" y="0"/>
                    </a:cubicBezTo>
                    <a:cubicBezTo>
                      <a:pt x="16200" y="0"/>
                      <a:pt x="17212" y="424"/>
                      <a:pt x="18225" y="1694"/>
                    </a:cubicBezTo>
                    <a:cubicBezTo>
                      <a:pt x="18900" y="1271"/>
                      <a:pt x="19912" y="847"/>
                      <a:pt x="20925" y="424"/>
                    </a:cubicBezTo>
                    <a:cubicBezTo>
                      <a:pt x="20587" y="1694"/>
                      <a:pt x="19912" y="2541"/>
                      <a:pt x="18900" y="3388"/>
                    </a:cubicBezTo>
                    <a:cubicBezTo>
                      <a:pt x="19912" y="2965"/>
                      <a:pt x="20587" y="2965"/>
                      <a:pt x="21600" y="2541"/>
                    </a:cubicBezTo>
                    <a:cubicBezTo>
                      <a:pt x="20925" y="3388"/>
                      <a:pt x="20250" y="4659"/>
                      <a:pt x="19237" y="50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24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33" name="Group 1233"/>
            <p:cNvGrpSpPr/>
            <p:nvPr/>
          </p:nvGrpSpPr>
          <p:grpSpPr>
            <a:xfrm>
              <a:off x="1803639" y="0"/>
              <a:ext cx="712127" cy="712127"/>
              <a:chOff x="0" y="0"/>
              <a:chExt cx="712126" cy="712126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0" y="0"/>
                <a:ext cx="712127" cy="712127"/>
              </a:xfrm>
              <a:prstGeom prst="ellipse">
                <a:avLst/>
              </a:prstGeom>
              <a:solidFill>
                <a:srgbClr val="56565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303229" y="257713"/>
                <a:ext cx="124385" cy="196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8900" y="1029"/>
                      <a:pt x="18900" y="1029"/>
                      <a:pt x="18900" y="1029"/>
                    </a:cubicBezTo>
                    <a:cubicBezTo>
                      <a:pt x="16200" y="1029"/>
                      <a:pt x="16200" y="1029"/>
                      <a:pt x="16200" y="1029"/>
                    </a:cubicBezTo>
                    <a:cubicBezTo>
                      <a:pt x="17820" y="2057"/>
                      <a:pt x="19440" y="3086"/>
                      <a:pt x="19440" y="4800"/>
                    </a:cubicBezTo>
                    <a:cubicBezTo>
                      <a:pt x="19440" y="8229"/>
                      <a:pt x="14580" y="8571"/>
                      <a:pt x="14580" y="10286"/>
                    </a:cubicBezTo>
                    <a:cubicBezTo>
                      <a:pt x="14580" y="12000"/>
                      <a:pt x="20520" y="12686"/>
                      <a:pt x="20520" y="16114"/>
                    </a:cubicBezTo>
                    <a:cubicBezTo>
                      <a:pt x="20520" y="17143"/>
                      <a:pt x="20520" y="17829"/>
                      <a:pt x="19980" y="18514"/>
                    </a:cubicBezTo>
                    <a:cubicBezTo>
                      <a:pt x="17820" y="20914"/>
                      <a:pt x="12960" y="21600"/>
                      <a:pt x="9180" y="21600"/>
                    </a:cubicBezTo>
                    <a:cubicBezTo>
                      <a:pt x="6480" y="21600"/>
                      <a:pt x="2700" y="20914"/>
                      <a:pt x="540" y="19200"/>
                    </a:cubicBezTo>
                    <a:cubicBezTo>
                      <a:pt x="0" y="18857"/>
                      <a:pt x="0" y="18171"/>
                      <a:pt x="0" y="17486"/>
                    </a:cubicBezTo>
                    <a:cubicBezTo>
                      <a:pt x="0" y="16114"/>
                      <a:pt x="1620" y="14743"/>
                      <a:pt x="3240" y="14057"/>
                    </a:cubicBezTo>
                    <a:cubicBezTo>
                      <a:pt x="5940" y="13029"/>
                      <a:pt x="8640" y="13029"/>
                      <a:pt x="11340" y="12686"/>
                    </a:cubicBezTo>
                    <a:cubicBezTo>
                      <a:pt x="10800" y="12000"/>
                      <a:pt x="10260" y="11657"/>
                      <a:pt x="10260" y="10971"/>
                    </a:cubicBezTo>
                    <a:cubicBezTo>
                      <a:pt x="10260" y="10286"/>
                      <a:pt x="10260" y="9943"/>
                      <a:pt x="10800" y="9600"/>
                    </a:cubicBezTo>
                    <a:cubicBezTo>
                      <a:pt x="10260" y="9943"/>
                      <a:pt x="9720" y="9943"/>
                      <a:pt x="9180" y="9943"/>
                    </a:cubicBezTo>
                    <a:cubicBezTo>
                      <a:pt x="5400" y="9943"/>
                      <a:pt x="2160" y="7886"/>
                      <a:pt x="2160" y="5486"/>
                    </a:cubicBezTo>
                    <a:cubicBezTo>
                      <a:pt x="2160" y="3771"/>
                      <a:pt x="3240" y="2400"/>
                      <a:pt x="4860" y="1714"/>
                    </a:cubicBezTo>
                    <a:cubicBezTo>
                      <a:pt x="7020" y="343"/>
                      <a:pt x="10260" y="0"/>
                      <a:pt x="12960" y="0"/>
                    </a:cubicBezTo>
                    <a:lnTo>
                      <a:pt x="21600" y="0"/>
                    </a:lnTo>
                    <a:close/>
                    <a:moveTo>
                      <a:pt x="12960" y="13714"/>
                    </a:moveTo>
                    <a:cubicBezTo>
                      <a:pt x="12960" y="13714"/>
                      <a:pt x="12420" y="13714"/>
                      <a:pt x="11880" y="13714"/>
                    </a:cubicBezTo>
                    <a:cubicBezTo>
                      <a:pt x="8640" y="13714"/>
                      <a:pt x="3780" y="14400"/>
                      <a:pt x="3780" y="16800"/>
                    </a:cubicBezTo>
                    <a:cubicBezTo>
                      <a:pt x="3780" y="19543"/>
                      <a:pt x="8100" y="20229"/>
                      <a:pt x="11340" y="20229"/>
                    </a:cubicBezTo>
                    <a:cubicBezTo>
                      <a:pt x="14580" y="20229"/>
                      <a:pt x="17820" y="19543"/>
                      <a:pt x="17820" y="17486"/>
                    </a:cubicBezTo>
                    <a:cubicBezTo>
                      <a:pt x="17820" y="15429"/>
                      <a:pt x="15120" y="14400"/>
                      <a:pt x="12960" y="13714"/>
                    </a:cubicBezTo>
                    <a:close/>
                    <a:moveTo>
                      <a:pt x="9720" y="1029"/>
                    </a:moveTo>
                    <a:cubicBezTo>
                      <a:pt x="8640" y="1029"/>
                      <a:pt x="7560" y="1371"/>
                      <a:pt x="7020" y="2057"/>
                    </a:cubicBezTo>
                    <a:cubicBezTo>
                      <a:pt x="5940" y="2400"/>
                      <a:pt x="5940" y="3086"/>
                      <a:pt x="5940" y="4114"/>
                    </a:cubicBezTo>
                    <a:cubicBezTo>
                      <a:pt x="5940" y="5829"/>
                      <a:pt x="7560" y="8914"/>
                      <a:pt x="11340" y="8914"/>
                    </a:cubicBezTo>
                    <a:cubicBezTo>
                      <a:pt x="12420" y="8914"/>
                      <a:pt x="13500" y="8571"/>
                      <a:pt x="14580" y="8229"/>
                    </a:cubicBezTo>
                    <a:cubicBezTo>
                      <a:pt x="15120" y="7543"/>
                      <a:pt x="15660" y="6857"/>
                      <a:pt x="15660" y="6171"/>
                    </a:cubicBezTo>
                    <a:cubicBezTo>
                      <a:pt x="15660" y="4114"/>
                      <a:pt x="13500" y="1029"/>
                      <a:pt x="9720" y="10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24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36" name="Group 1236"/>
            <p:cNvGrpSpPr/>
            <p:nvPr/>
          </p:nvGrpSpPr>
          <p:grpSpPr>
            <a:xfrm>
              <a:off x="2705459" y="0"/>
              <a:ext cx="712127" cy="712127"/>
              <a:chOff x="0" y="0"/>
              <a:chExt cx="712126" cy="712126"/>
            </a:xfrm>
          </p:grpSpPr>
          <p:sp>
            <p:nvSpPr>
              <p:cNvPr id="1234" name="Shape 1234"/>
              <p:cNvSpPr/>
              <p:nvPr/>
            </p:nvSpPr>
            <p:spPr>
              <a:xfrm>
                <a:off x="0" y="0"/>
                <a:ext cx="712127" cy="712127"/>
              </a:xfrm>
              <a:prstGeom prst="ellipse">
                <a:avLst/>
              </a:prstGeom>
              <a:solidFill>
                <a:srgbClr val="56565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262045" y="279407"/>
                <a:ext cx="212610" cy="1533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82" y="18073"/>
                    </a:moveTo>
                    <a:cubicBezTo>
                      <a:pt x="20965" y="19837"/>
                      <a:pt x="20012" y="21159"/>
                      <a:pt x="18741" y="21159"/>
                    </a:cubicBezTo>
                    <a:cubicBezTo>
                      <a:pt x="16200" y="21600"/>
                      <a:pt x="13341" y="21600"/>
                      <a:pt x="10800" y="21600"/>
                    </a:cubicBezTo>
                    <a:cubicBezTo>
                      <a:pt x="7941" y="21600"/>
                      <a:pt x="5400" y="21600"/>
                      <a:pt x="2541" y="21159"/>
                    </a:cubicBezTo>
                    <a:cubicBezTo>
                      <a:pt x="1588" y="21159"/>
                      <a:pt x="635" y="19837"/>
                      <a:pt x="318" y="18073"/>
                    </a:cubicBezTo>
                    <a:cubicBezTo>
                      <a:pt x="0" y="15869"/>
                      <a:pt x="0" y="13224"/>
                      <a:pt x="0" y="11020"/>
                    </a:cubicBezTo>
                    <a:cubicBezTo>
                      <a:pt x="0" y="8376"/>
                      <a:pt x="0" y="6171"/>
                      <a:pt x="318" y="3527"/>
                    </a:cubicBezTo>
                    <a:cubicBezTo>
                      <a:pt x="635" y="2204"/>
                      <a:pt x="1588" y="882"/>
                      <a:pt x="2541" y="441"/>
                    </a:cubicBezTo>
                    <a:cubicBezTo>
                      <a:pt x="5400" y="0"/>
                      <a:pt x="7941" y="0"/>
                      <a:pt x="10800" y="0"/>
                    </a:cubicBezTo>
                    <a:cubicBezTo>
                      <a:pt x="13341" y="0"/>
                      <a:pt x="16200" y="0"/>
                      <a:pt x="18741" y="441"/>
                    </a:cubicBezTo>
                    <a:cubicBezTo>
                      <a:pt x="20012" y="882"/>
                      <a:pt x="20965" y="2204"/>
                      <a:pt x="21282" y="3527"/>
                    </a:cubicBezTo>
                    <a:cubicBezTo>
                      <a:pt x="21600" y="6171"/>
                      <a:pt x="21600" y="8376"/>
                      <a:pt x="21600" y="11020"/>
                    </a:cubicBezTo>
                    <a:cubicBezTo>
                      <a:pt x="21600" y="13224"/>
                      <a:pt x="21600" y="15869"/>
                      <a:pt x="21282" y="18073"/>
                    </a:cubicBezTo>
                    <a:close/>
                    <a:moveTo>
                      <a:pt x="14929" y="10139"/>
                    </a:moveTo>
                    <a:cubicBezTo>
                      <a:pt x="8894" y="4849"/>
                      <a:pt x="8894" y="4849"/>
                      <a:pt x="8894" y="4849"/>
                    </a:cubicBezTo>
                    <a:cubicBezTo>
                      <a:pt x="8576" y="4408"/>
                      <a:pt x="8259" y="4408"/>
                      <a:pt x="7941" y="4408"/>
                    </a:cubicBezTo>
                    <a:cubicBezTo>
                      <a:pt x="7941" y="4849"/>
                      <a:pt x="7624" y="5290"/>
                      <a:pt x="7624" y="5731"/>
                    </a:cubicBezTo>
                    <a:cubicBezTo>
                      <a:pt x="7624" y="16310"/>
                      <a:pt x="7624" y="16310"/>
                      <a:pt x="7624" y="16310"/>
                    </a:cubicBezTo>
                    <a:cubicBezTo>
                      <a:pt x="7624" y="16751"/>
                      <a:pt x="7941" y="17192"/>
                      <a:pt x="7941" y="17192"/>
                    </a:cubicBezTo>
                    <a:cubicBezTo>
                      <a:pt x="8259" y="17192"/>
                      <a:pt x="8259" y="17192"/>
                      <a:pt x="8259" y="17192"/>
                    </a:cubicBezTo>
                    <a:cubicBezTo>
                      <a:pt x="8576" y="17192"/>
                      <a:pt x="8576" y="17192"/>
                      <a:pt x="8894" y="17192"/>
                    </a:cubicBezTo>
                    <a:cubicBezTo>
                      <a:pt x="14929" y="11902"/>
                      <a:pt x="14929" y="11902"/>
                      <a:pt x="14929" y="11902"/>
                    </a:cubicBezTo>
                    <a:cubicBezTo>
                      <a:pt x="15247" y="11461"/>
                      <a:pt x="15247" y="11461"/>
                      <a:pt x="15247" y="11020"/>
                    </a:cubicBezTo>
                    <a:cubicBezTo>
                      <a:pt x="15247" y="10580"/>
                      <a:pt x="15247" y="10139"/>
                      <a:pt x="14929" y="101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457200">
                  <a:defRPr sz="24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791017"/>
            <a:ext cx="3590290" cy="3580765"/>
          </a:xfrm>
          <a:prstGeom prst="rect">
            <a:avLst/>
          </a:prstGeom>
        </p:spPr>
      </p:pic>
      <p:sp>
        <p:nvSpPr>
          <p:cNvPr id="7" name="AutoShape 12">
            <a:extLst>
              <a:ext uri="{FF2B5EF4-FFF2-40B4-BE49-F238E27FC236}">
                <a16:creationId xmlns:a16="http://schemas.microsoft.com/office/drawing/2014/main" id="{1C50D444-A776-46C1-8694-67C1B4727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0" animBg="1"/>
      <p:bldP spid="1218" grpId="0" animBg="1"/>
      <p:bldP spid="12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499745"/>
            <a:ext cx="11152505" cy="60001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300220" y="1195705"/>
            <a:ext cx="3566160" cy="3291840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"/>
          <p:cNvSpPr txBox="1"/>
          <p:nvPr/>
        </p:nvSpPr>
        <p:spPr>
          <a:xfrm>
            <a:off x="1647508" y="5161566"/>
            <a:ext cx="9081135" cy="116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Designed by Chiray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CONTENT</a:t>
            </a:r>
          </a:p>
        </p:txBody>
      </p:sp>
      <p:sp>
        <p:nvSpPr>
          <p:cNvPr id="8" name="十字形 7"/>
          <p:cNvSpPr/>
          <p:nvPr/>
        </p:nvSpPr>
        <p:spPr>
          <a:xfrm>
            <a:off x="2425066" y="1962617"/>
            <a:ext cx="524797" cy="524797"/>
          </a:xfrm>
          <a:prstGeom prst="plus">
            <a:avLst>
              <a:gd name="adj" fmla="val 409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61560" y="2660650"/>
            <a:ext cx="33413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组员分工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9100" y="1764030"/>
            <a:ext cx="175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9B9B9E"/>
                </a:solidFill>
                <a:latin typeface="庞门正道标题体" panose="02010600030101010101" charset="-122"/>
                <a:ea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1" grpId="0"/>
      <p:bldP spid="9" grpId="0"/>
      <p:bldP spid="8" grpId="0" bldLvl="0" animBg="1"/>
      <p:bldP spid="24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PART 02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15" name="L 形 14"/>
          <p:cNvSpPr/>
          <p:nvPr/>
        </p:nvSpPr>
        <p:spPr>
          <a:xfrm rot="5400000">
            <a:off x="950241" y="1076677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L 形 15"/>
          <p:cNvSpPr/>
          <p:nvPr/>
        </p:nvSpPr>
        <p:spPr>
          <a:xfrm rot="16200000">
            <a:off x="4961797" y="1843615"/>
            <a:ext cx="457385" cy="407150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27829" y="1209995"/>
            <a:ext cx="4184650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散客入住客人的信息登记，预定管理，贵宾卡管理，押金管理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散客入住客人的信息登记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B4F7DF-712F-44E3-8768-1B4B0461EB86}"/>
              </a:ext>
            </a:extLst>
          </p:cNvPr>
          <p:cNvSpPr/>
          <p:nvPr/>
        </p:nvSpPr>
        <p:spPr>
          <a:xfrm>
            <a:off x="6101080" y="1235954"/>
            <a:ext cx="3154680" cy="671557"/>
          </a:xfrm>
          <a:prstGeom prst="rect">
            <a:avLst/>
          </a:prstGeom>
        </p:spPr>
        <p:txBody>
          <a:bodyPr wrap="square" lIns="116421" tIns="58211" rIns="116421" bIns="58211">
            <a:spAutoFit/>
          </a:bodyPr>
          <a:lstStyle/>
          <a:p>
            <a:pPr lvl="0"/>
            <a:r>
              <a:rPr lang="zh-CN" altLang="en-US" sz="3600" b="1" dirty="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周欣宇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66319F-2333-47A4-84EA-B4998FF605FE}"/>
              </a:ext>
            </a:extLst>
          </p:cNvPr>
          <p:cNvSpPr/>
          <p:nvPr/>
        </p:nvSpPr>
        <p:spPr>
          <a:xfrm>
            <a:off x="6101080" y="3063333"/>
            <a:ext cx="3154680" cy="671557"/>
          </a:xfrm>
          <a:prstGeom prst="rect">
            <a:avLst/>
          </a:prstGeom>
        </p:spPr>
        <p:txBody>
          <a:bodyPr wrap="square" lIns="116421" tIns="58211" rIns="116421" bIns="58211">
            <a:spAutoFit/>
          </a:bodyPr>
          <a:lstStyle/>
          <a:p>
            <a:pPr lvl="0"/>
            <a:r>
              <a:rPr lang="zh-CN" altLang="en-US" sz="3600" b="1" dirty="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董承明</a:t>
            </a:r>
          </a:p>
        </p:txBody>
      </p:sp>
      <p:sp>
        <p:nvSpPr>
          <p:cNvPr id="11" name="L 形 10">
            <a:extLst>
              <a:ext uri="{FF2B5EF4-FFF2-40B4-BE49-F238E27FC236}">
                <a16:creationId xmlns:a16="http://schemas.microsoft.com/office/drawing/2014/main" id="{87A43882-BBE2-4E81-B2ED-260358D8748A}"/>
              </a:ext>
            </a:extLst>
          </p:cNvPr>
          <p:cNvSpPr/>
          <p:nvPr/>
        </p:nvSpPr>
        <p:spPr>
          <a:xfrm rot="5400000">
            <a:off x="950241" y="4962879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L 形 11">
            <a:extLst>
              <a:ext uri="{FF2B5EF4-FFF2-40B4-BE49-F238E27FC236}">
                <a16:creationId xmlns:a16="http://schemas.microsoft.com/office/drawing/2014/main" id="{CE72DDE0-140B-408D-BE1B-716DA14944B1}"/>
              </a:ext>
            </a:extLst>
          </p:cNvPr>
          <p:cNvSpPr/>
          <p:nvPr/>
        </p:nvSpPr>
        <p:spPr>
          <a:xfrm rot="5400000">
            <a:off x="954946" y="2859759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2EC2C8-8DD0-452F-9AC3-9003410886D4}"/>
              </a:ext>
            </a:extLst>
          </p:cNvPr>
          <p:cNvSpPr txBox="1"/>
          <p:nvPr/>
        </p:nvSpPr>
        <p:spPr>
          <a:xfrm>
            <a:off x="1194173" y="3170418"/>
            <a:ext cx="4184650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登录，换房，正常退房，挂帐退房，挂单补款结帐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散客入住客人的信息登记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C9DD01-03BA-4921-BC8B-D852DA67970C}"/>
              </a:ext>
            </a:extLst>
          </p:cNvPr>
          <p:cNvSpPr txBox="1"/>
          <p:nvPr/>
        </p:nvSpPr>
        <p:spPr>
          <a:xfrm>
            <a:off x="1199253" y="5136605"/>
            <a:ext cx="4184650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各种强大的宾馆统计报表，首页，基本资料页，项目整合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团体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散客入住客人的信息登记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</p:txBody>
      </p:sp>
      <p:sp>
        <p:nvSpPr>
          <p:cNvPr id="19" name="L 形 18">
            <a:extLst>
              <a:ext uri="{FF2B5EF4-FFF2-40B4-BE49-F238E27FC236}">
                <a16:creationId xmlns:a16="http://schemas.microsoft.com/office/drawing/2014/main" id="{3598D2CB-CF74-436B-AD08-27BD5E11868D}"/>
              </a:ext>
            </a:extLst>
          </p:cNvPr>
          <p:cNvSpPr/>
          <p:nvPr/>
        </p:nvSpPr>
        <p:spPr>
          <a:xfrm rot="16200000">
            <a:off x="4920898" y="5715260"/>
            <a:ext cx="457385" cy="407150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20" name="L 形 19">
            <a:extLst>
              <a:ext uri="{FF2B5EF4-FFF2-40B4-BE49-F238E27FC236}">
                <a16:creationId xmlns:a16="http://schemas.microsoft.com/office/drawing/2014/main" id="{BE0D03C1-CB93-48BE-9642-0A5509AA8AA7}"/>
              </a:ext>
            </a:extLst>
          </p:cNvPr>
          <p:cNvSpPr/>
          <p:nvPr/>
        </p:nvSpPr>
        <p:spPr>
          <a:xfrm rot="16200000">
            <a:off x="4961796" y="3871983"/>
            <a:ext cx="457385" cy="407150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EB3D11-09D1-443D-8D81-22E6620B42B5}"/>
              </a:ext>
            </a:extLst>
          </p:cNvPr>
          <p:cNvSpPr/>
          <p:nvPr/>
        </p:nvSpPr>
        <p:spPr>
          <a:xfrm>
            <a:off x="6101080" y="5018585"/>
            <a:ext cx="3154680" cy="671557"/>
          </a:xfrm>
          <a:prstGeom prst="rect">
            <a:avLst/>
          </a:prstGeom>
        </p:spPr>
        <p:txBody>
          <a:bodyPr wrap="square" lIns="116421" tIns="58211" rIns="116421" bIns="58211">
            <a:spAutoFit/>
          </a:bodyPr>
          <a:lstStyle/>
          <a:p>
            <a:pPr lvl="0"/>
            <a:r>
              <a:rPr lang="zh-CN" altLang="en-US" sz="3600" b="1" dirty="0">
                <a:ln w="381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汪杰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/>
      <p:bldP spid="8" grpId="0"/>
      <p:bldP spid="10" grpId="0"/>
      <p:bldP spid="11" grpId="0" bldLvl="0" animBg="1"/>
      <p:bldP spid="12" grpId="0" bldLvl="0" animBg="1"/>
      <p:bldP spid="14" grpId="0"/>
      <p:bldP spid="18" grpId="0"/>
      <p:bldP spid="19" grpId="0" bldLvl="0" animBg="1"/>
      <p:bldP spid="20" grpId="0" bldLvl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" y="499745"/>
            <a:ext cx="11152505" cy="60001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300220" y="1195705"/>
            <a:ext cx="3566160" cy="3291840"/>
          </a:xfrm>
          <a:prstGeom prst="ellipse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"/>
          <p:cNvSpPr txBox="1"/>
          <p:nvPr/>
        </p:nvSpPr>
        <p:spPr>
          <a:xfrm>
            <a:off x="1947363" y="5161566"/>
            <a:ext cx="8481425" cy="1161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Designed by S</a:t>
            </a:r>
            <a:r>
              <a:rPr lang="en-US" altLang="zh-CN" sz="6950" spc="500" dirty="0">
                <a:solidFill>
                  <a:prstClr val="white">
                    <a:lumMod val="85000"/>
                    <a:alpha val="15000"/>
                  </a:prst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ean</a:t>
            </a:r>
            <a:endParaRPr lang="en-US" sz="6950" spc="500" dirty="0">
              <a:solidFill>
                <a:prstClr val="white">
                  <a:lumMod val="85000"/>
                  <a:alpha val="15000"/>
                </a:prst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CONTENT</a:t>
            </a:r>
          </a:p>
        </p:txBody>
      </p:sp>
      <p:sp>
        <p:nvSpPr>
          <p:cNvPr id="8" name="十字形 7"/>
          <p:cNvSpPr/>
          <p:nvPr/>
        </p:nvSpPr>
        <p:spPr>
          <a:xfrm>
            <a:off x="2425066" y="1962617"/>
            <a:ext cx="524797" cy="524797"/>
          </a:xfrm>
          <a:prstGeom prst="plus">
            <a:avLst>
              <a:gd name="adj" fmla="val 4090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36427" y="2818447"/>
            <a:ext cx="68599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功能流程图</a:t>
            </a:r>
            <a:endParaRPr lang="en-US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9100" y="1764030"/>
            <a:ext cx="175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9B9B9E"/>
                </a:solidFill>
                <a:latin typeface="庞门正道标题体" panose="02010600030101010101" charset="-122"/>
                <a:ea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1" grpId="0"/>
      <p:bldP spid="9" grpId="0"/>
      <p:bldP spid="8" grpId="0" bldLvl="0" animBg="1"/>
      <p:bldP spid="2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61365" y="254635"/>
            <a:ext cx="21882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313539"/>
                </a:solidFill>
                <a:latin typeface="庞门正道标题体" panose="02010600030101010101" charset="-122"/>
                <a:ea typeface="庞门正道标题体" panose="02010600030101010101" charset="-122"/>
                <a:cs typeface="Vrinda" panose="020B0502040204020203" pitchFamily="34" charset="0"/>
                <a:sym typeface="+mn-ea"/>
              </a:rPr>
              <a:t>PART 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060" y="-24765"/>
            <a:ext cx="123825" cy="454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45CA10E-544B-4B70-80AC-090B6A80D8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366" y="430054"/>
            <a:ext cx="10775314" cy="6427946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406</Words>
  <Application>Microsoft Office PowerPoint</Application>
  <PresentationFormat>宽屏</PresentationFormat>
  <Paragraphs>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Open Sans Semibold</vt:lpstr>
      <vt:lpstr>庞门正道标题体</vt:lpstr>
      <vt:lpstr>宋体</vt:lpstr>
      <vt:lpstr>微软雅黑</vt:lpstr>
      <vt:lpstr>站酷酷黑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From1989.taobao.com</dc:creator>
  <cp:lastModifiedBy>董 承明</cp:lastModifiedBy>
  <cp:revision>27</cp:revision>
  <dcterms:created xsi:type="dcterms:W3CDTF">2018-02-13T02:39:00Z</dcterms:created>
  <dcterms:modified xsi:type="dcterms:W3CDTF">2020-04-24T07:41:33Z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