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1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8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C740-BEB2-418C-9E9E-46B81DF34F0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1A5E-95D7-4B4F-BC87-60F1F91F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8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2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5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용지(210x297mm)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한가람</dc:creator>
  <cp:lastModifiedBy>한가람</cp:lastModifiedBy>
  <cp:revision>2</cp:revision>
  <dcterms:created xsi:type="dcterms:W3CDTF">2021-07-10T03:00:29Z</dcterms:created>
  <dcterms:modified xsi:type="dcterms:W3CDTF">2021-07-10T03:01:36Z</dcterms:modified>
</cp:coreProperties>
</file>