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19"/>
    <a:srgbClr val="486FD6"/>
    <a:srgbClr val="558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7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80" y="352"/>
      </p:cViewPr>
      <p:guideLst>
        <p:guide orient="horz" pos="2160"/>
        <p:guide pos="1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4289746" y="1468690"/>
            <a:ext cx="4083788" cy="42374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704998" y="4767596"/>
            <a:ext cx="1746061" cy="4583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5152" y="563371"/>
            <a:ext cx="358112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F497D"/>
                </a:solidFill>
              </a:rPr>
              <a:t>Appweb </a:t>
            </a:r>
            <a:r>
              <a:rPr lang="en-US" sz="2800" b="1" dirty="0" smtClean="0">
                <a:solidFill>
                  <a:srgbClr val="1F497D"/>
                </a:solidFill>
              </a:rPr>
              <a:t>Caching Paths</a:t>
            </a:r>
            <a:endParaRPr lang="en-US" sz="2800" b="1" dirty="0">
              <a:solidFill>
                <a:srgbClr val="1F497D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98647" y="2236558"/>
            <a:ext cx="1746061" cy="458314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2517909" y="4026083"/>
            <a:ext cx="0" cy="176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759119" y="4840035"/>
            <a:ext cx="0" cy="17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1059" y="704247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Pipeline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Processing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3459" y="719487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Pipeline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Processing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1880525" y="2172740"/>
            <a:ext cx="1557315" cy="1043166"/>
          </a:xfrm>
          <a:prstGeom prst="fram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878669" y="4371189"/>
            <a:ext cx="1557316" cy="93769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br>
              <a:rPr lang="en-US" dirty="0" smtClean="0"/>
            </a:br>
            <a:r>
              <a:rPr lang="en-US" dirty="0" smtClean="0"/>
              <a:t>Cache</a:t>
            </a:r>
          </a:p>
        </p:txBody>
      </p:sp>
      <p:cxnSp>
        <p:nvCxnSpPr>
          <p:cNvPr id="28" name="Elbow Connector 27"/>
          <p:cNvCxnSpPr>
            <a:stCxn id="3" idx="2"/>
            <a:endCxn id="25" idx="1"/>
          </p:cNvCxnSpPr>
          <p:nvPr/>
        </p:nvCxnSpPr>
        <p:spPr>
          <a:xfrm rot="10800000" flipH="1">
            <a:off x="1878669" y="2694323"/>
            <a:ext cx="1856" cy="2145712"/>
          </a:xfrm>
          <a:prstGeom prst="bentConnector3">
            <a:avLst>
              <a:gd name="adj1" fmla="val -20528017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Can 43"/>
          <p:cNvSpPr/>
          <p:nvPr/>
        </p:nvSpPr>
        <p:spPr>
          <a:xfrm>
            <a:off x="5704999" y="3273192"/>
            <a:ext cx="1746061" cy="937691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375E"/>
                </a:solidFill>
              </a:rPr>
              <a:t>Server</a:t>
            </a:r>
            <a:br>
              <a:rPr lang="en-US" dirty="0" smtClean="0">
                <a:solidFill>
                  <a:srgbClr val="17375E"/>
                </a:solidFill>
              </a:rPr>
            </a:br>
            <a:r>
              <a:rPr lang="en-US" dirty="0" smtClean="0">
                <a:solidFill>
                  <a:srgbClr val="17375E"/>
                </a:solidFill>
              </a:rPr>
              <a:t>Cache</a:t>
            </a:r>
          </a:p>
        </p:txBody>
      </p:sp>
      <p:cxnSp>
        <p:nvCxnSpPr>
          <p:cNvPr id="55" name="Elbow Connector 54"/>
          <p:cNvCxnSpPr>
            <a:stCxn id="44" idx="2"/>
            <a:endCxn id="25" idx="3"/>
          </p:cNvCxnSpPr>
          <p:nvPr/>
        </p:nvCxnSpPr>
        <p:spPr>
          <a:xfrm rot="10800000">
            <a:off x="3437841" y="2694324"/>
            <a:ext cx="2267159" cy="1047715"/>
          </a:xfrm>
          <a:prstGeom prst="bentConnector3">
            <a:avLst>
              <a:gd name="adj1" fmla="val 32821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8" idx="3"/>
            <a:endCxn id="5" idx="3"/>
          </p:cNvCxnSpPr>
          <p:nvPr/>
        </p:nvCxnSpPr>
        <p:spPr>
          <a:xfrm>
            <a:off x="7444708" y="2465715"/>
            <a:ext cx="6351" cy="2531038"/>
          </a:xfrm>
          <a:prstGeom prst="bentConnector3">
            <a:avLst>
              <a:gd name="adj1" fmla="val 6832278"/>
            </a:avLst>
          </a:prstGeom>
          <a:ln>
            <a:solidFill>
              <a:srgbClr val="486FD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" idx="1"/>
          </p:cNvCxnSpPr>
          <p:nvPr/>
        </p:nvCxnSpPr>
        <p:spPr>
          <a:xfrm rot="10800000">
            <a:off x="3437840" y="2980061"/>
            <a:ext cx="2267158" cy="2016693"/>
          </a:xfrm>
          <a:prstGeom prst="bentConnector3">
            <a:avLst>
              <a:gd name="adj1" fmla="val 76515"/>
            </a:avLst>
          </a:prstGeom>
          <a:ln>
            <a:solidFill>
              <a:srgbClr val="486FD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8" idx="1"/>
          </p:cNvCxnSpPr>
          <p:nvPr/>
        </p:nvCxnSpPr>
        <p:spPr>
          <a:xfrm>
            <a:off x="3437840" y="2465715"/>
            <a:ext cx="2260807" cy="0"/>
          </a:xfrm>
          <a:prstGeom prst="straightConnector1">
            <a:avLst/>
          </a:prstGeom>
          <a:ln>
            <a:solidFill>
              <a:srgbClr val="FFF3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5" idx="2"/>
            <a:endCxn id="3" idx="1"/>
          </p:cNvCxnSpPr>
          <p:nvPr/>
        </p:nvCxnSpPr>
        <p:spPr>
          <a:xfrm rot="5400000">
            <a:off x="2080614" y="3792619"/>
            <a:ext cx="1155283" cy="185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44" idx="1"/>
          </p:cNvCxnSpPr>
          <p:nvPr/>
        </p:nvCxnSpPr>
        <p:spPr>
          <a:xfrm>
            <a:off x="6575694" y="2771072"/>
            <a:ext cx="2336" cy="50212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258920" y="3490376"/>
            <a:ext cx="796813" cy="58477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6600"/>
                </a:solidFill>
              </a:rPr>
              <a:t>Client</a:t>
            </a:r>
            <a:br>
              <a:rPr lang="en-US" sz="1600" dirty="0" smtClean="0">
                <a:solidFill>
                  <a:srgbClr val="FF6600"/>
                </a:solidFill>
              </a:rPr>
            </a:br>
            <a:r>
              <a:rPr lang="en-US" sz="1600" dirty="0" smtClean="0">
                <a:solidFill>
                  <a:srgbClr val="FF6600"/>
                </a:solidFill>
              </a:rPr>
              <a:t>Cached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545716" y="2980060"/>
            <a:ext cx="796813" cy="584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Server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Cached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03381" y="4835246"/>
            <a:ext cx="1013619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Uncached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0" name="Elbow Connector 129"/>
          <p:cNvCxnSpPr>
            <a:stCxn id="5" idx="0"/>
          </p:cNvCxnSpPr>
          <p:nvPr/>
        </p:nvCxnSpPr>
        <p:spPr>
          <a:xfrm rot="16200000" flipV="1">
            <a:off x="6298506" y="4488072"/>
            <a:ext cx="556713" cy="2335"/>
          </a:xfrm>
          <a:prstGeom prst="bentConnector3">
            <a:avLst>
              <a:gd name="adj1" fmla="val 50000"/>
            </a:avLst>
          </a:prstGeom>
          <a:ln>
            <a:solidFill>
              <a:srgbClr val="486FD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075806" y="1579371"/>
            <a:ext cx="1004452" cy="46166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06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O'Brien</dc:creator>
  <cp:lastModifiedBy>Michael O'Brien</cp:lastModifiedBy>
  <cp:revision>12</cp:revision>
  <dcterms:created xsi:type="dcterms:W3CDTF">2011-09-12T06:08:54Z</dcterms:created>
  <dcterms:modified xsi:type="dcterms:W3CDTF">2011-11-02T04:43:47Z</dcterms:modified>
</cp:coreProperties>
</file>