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19"/>
    <a:srgbClr val="486FD6"/>
    <a:srgbClr val="558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7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848" y="640"/>
      </p:cViewPr>
      <p:guideLst>
        <p:guide orient="horz" pos="2699"/>
        <p:guide pos="16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691A-E599-704B-8559-799B2BE66557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42BF-0FA6-AD46-9B0F-2DE78B71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3302000" y="1476602"/>
            <a:ext cx="1295399" cy="4347910"/>
          </a:xfrm>
          <a:prstGeom prst="roundRect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>
            <a:outerShdw blurRad="276225" dist="63500" dir="2700000" sx="101000" sy="101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168" name="Rounded Rectangle 167"/>
          <p:cNvSpPr/>
          <p:nvPr/>
        </p:nvSpPr>
        <p:spPr>
          <a:xfrm>
            <a:off x="805235" y="1468690"/>
            <a:ext cx="2259698" cy="4347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38" name="Rounded Rectangle 37"/>
          <p:cNvSpPr/>
          <p:nvPr/>
        </p:nvSpPr>
        <p:spPr>
          <a:xfrm>
            <a:off x="4893733" y="1493535"/>
            <a:ext cx="3327400" cy="434791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338745" y="4992941"/>
            <a:ext cx="1062911" cy="4583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3515" y="824981"/>
            <a:ext cx="3927052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F497D"/>
                </a:solidFill>
              </a:rPr>
              <a:t>Appweb </a:t>
            </a:r>
            <a:r>
              <a:rPr lang="en-US" sz="2800" b="1" smtClean="0">
                <a:solidFill>
                  <a:srgbClr val="1F497D"/>
                </a:solidFill>
              </a:rPr>
              <a:t>Caching Options</a:t>
            </a:r>
            <a:endParaRPr lang="en-US" sz="2800" b="1" dirty="0">
              <a:solidFill>
                <a:srgbClr val="1F497D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86760" y="2581883"/>
            <a:ext cx="1746061" cy="625175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2517909" y="4026083"/>
            <a:ext cx="0" cy="176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92227" y="5160516"/>
            <a:ext cx="0" cy="17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1059" y="704247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3459" y="719487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Pipeline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Processing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1381366" y="2493221"/>
            <a:ext cx="1289882" cy="1205460"/>
          </a:xfrm>
          <a:prstGeom prst="fram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634968" y="4690835"/>
            <a:ext cx="936729" cy="76042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Client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Cache</a:t>
            </a:r>
          </a:p>
        </p:txBody>
      </p:sp>
      <p:cxnSp>
        <p:nvCxnSpPr>
          <p:cNvPr id="28" name="Elbow Connector 27"/>
          <p:cNvCxnSpPr>
            <a:stCxn id="3" idx="2"/>
            <a:endCxn id="25" idx="1"/>
          </p:cNvCxnSpPr>
          <p:nvPr/>
        </p:nvCxnSpPr>
        <p:spPr>
          <a:xfrm rot="10800000">
            <a:off x="1381366" y="3095951"/>
            <a:ext cx="253602" cy="1975094"/>
          </a:xfrm>
          <a:prstGeom prst="bentConnector3">
            <a:avLst>
              <a:gd name="adj1" fmla="val 190141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Can 43"/>
          <p:cNvSpPr/>
          <p:nvPr/>
        </p:nvSpPr>
        <p:spPr>
          <a:xfrm>
            <a:off x="6334661" y="3618520"/>
            <a:ext cx="1050260" cy="752889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7375E"/>
                </a:solidFill>
              </a:rPr>
              <a:t>Server</a:t>
            </a:r>
            <a:br>
              <a:rPr lang="en-US" dirty="0" smtClean="0">
                <a:solidFill>
                  <a:srgbClr val="17375E"/>
                </a:solidFill>
              </a:rPr>
            </a:br>
            <a:r>
              <a:rPr lang="en-US" dirty="0" smtClean="0">
                <a:solidFill>
                  <a:srgbClr val="17375E"/>
                </a:solidFill>
              </a:rPr>
              <a:t>Cache</a:t>
            </a:r>
          </a:p>
        </p:txBody>
      </p:sp>
      <p:cxnSp>
        <p:nvCxnSpPr>
          <p:cNvPr id="61" name="Elbow Connector 60"/>
          <p:cNvCxnSpPr>
            <a:stCxn id="18" idx="3"/>
            <a:endCxn id="5" idx="3"/>
          </p:cNvCxnSpPr>
          <p:nvPr/>
        </p:nvCxnSpPr>
        <p:spPr>
          <a:xfrm flipH="1">
            <a:off x="7401656" y="2894471"/>
            <a:ext cx="331165" cy="2327627"/>
          </a:xfrm>
          <a:prstGeom prst="bentConnector3">
            <a:avLst>
              <a:gd name="adj1" fmla="val -69029"/>
            </a:avLst>
          </a:prstGeom>
          <a:ln w="38100" cmpd="sng"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671248" y="2786196"/>
            <a:ext cx="3315512" cy="0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5" idx="2"/>
            <a:endCxn id="3" idx="1"/>
          </p:cNvCxnSpPr>
          <p:nvPr/>
        </p:nvCxnSpPr>
        <p:spPr>
          <a:xfrm rot="16200000" flipH="1">
            <a:off x="1568743" y="4156245"/>
            <a:ext cx="992154" cy="7702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8" idx="2"/>
            <a:endCxn id="44" idx="1"/>
          </p:cNvCxnSpPr>
          <p:nvPr/>
        </p:nvCxnSpPr>
        <p:spPr>
          <a:xfrm>
            <a:off x="6859791" y="3207058"/>
            <a:ext cx="0" cy="411462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263775" y="3910111"/>
            <a:ext cx="15250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1. Client Cache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22167" y="1596318"/>
            <a:ext cx="1004452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634968" y="1576742"/>
            <a:ext cx="907971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cxnSp>
        <p:nvCxnSpPr>
          <p:cNvPr id="55" name="Elbow Connector 54"/>
          <p:cNvCxnSpPr>
            <a:stCxn id="44" idx="2"/>
          </p:cNvCxnSpPr>
          <p:nvPr/>
        </p:nvCxnSpPr>
        <p:spPr>
          <a:xfrm rot="10800000">
            <a:off x="2671249" y="3207059"/>
            <a:ext cx="3663413" cy="787906"/>
          </a:xfrm>
          <a:prstGeom prst="bentConnector3">
            <a:avLst>
              <a:gd name="adj1" fmla="val 59476"/>
            </a:avLst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</p:cNvCxnSpPr>
          <p:nvPr/>
        </p:nvCxnSpPr>
        <p:spPr>
          <a:xfrm rot="10800000">
            <a:off x="2620261" y="3449244"/>
            <a:ext cx="3718485" cy="1772854"/>
          </a:xfrm>
          <a:prstGeom prst="bentConnector3">
            <a:avLst>
              <a:gd name="adj1" fmla="val 70265"/>
            </a:avLst>
          </a:prstGeom>
          <a:ln w="38100" cmpd="sng">
            <a:solidFill>
              <a:srgbClr val="486FD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377390" y="3825689"/>
            <a:ext cx="160937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</a:rPr>
              <a:t>. Server Cache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71248" y="2930137"/>
            <a:ext cx="3315513" cy="0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313775" y="1596318"/>
            <a:ext cx="1274708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66621" y="2662498"/>
            <a:ext cx="165946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2. Server Verified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245772" y="5052823"/>
            <a:ext cx="12959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4</a:t>
            </a:r>
            <a:r>
              <a:rPr lang="en-US" sz="1600" b="1" dirty="0" smtClean="0">
                <a:solidFill>
                  <a:srgbClr val="000000"/>
                </a:solidFill>
              </a:rPr>
              <a:t>. </a:t>
            </a:r>
            <a:r>
              <a:rPr lang="en-US" sz="1600" b="1" dirty="0" err="1" smtClean="0">
                <a:solidFill>
                  <a:srgbClr val="000000"/>
                </a:solidFill>
              </a:rPr>
              <a:t>Uncached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 flipV="1">
            <a:off x="6872491" y="4403725"/>
            <a:ext cx="0" cy="5892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6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25</cp:revision>
  <dcterms:created xsi:type="dcterms:W3CDTF">2011-09-12T06:08:54Z</dcterms:created>
  <dcterms:modified xsi:type="dcterms:W3CDTF">2011-11-03T20:37:23Z</dcterms:modified>
</cp:coreProperties>
</file>